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214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15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215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215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215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15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215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215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215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215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215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216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216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216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216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16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216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216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216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16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6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17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17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17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17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17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17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17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17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217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217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218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218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218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218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218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218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218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218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218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218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219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219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219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219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219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219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219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219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219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219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220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220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220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220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220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220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220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220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220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220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221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221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221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221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221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221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221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221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221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221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222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222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222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222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222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222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222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222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222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222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223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223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223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223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223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223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223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223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223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223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224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224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224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224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224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224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224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224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224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224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225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225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225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225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225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225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225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225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225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225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226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226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226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226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226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2265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2266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2267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2268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2269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2270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2271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2272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2273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2274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2275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2276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2277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2278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2279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2280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2281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2282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2283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2284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2285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2286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2287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2288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2289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2290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2291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2292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2293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2294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2295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2296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2297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2298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2299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2300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2301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2302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2303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2304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2305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2306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2307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2308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2309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2310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2311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2312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2313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2314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2315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2316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2317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2318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2319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2320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2321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2322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2323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2324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2325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2326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2327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2328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2329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2330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2331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2332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2333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2334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2335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2336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2337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2338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2339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2340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2341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2342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2343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2344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2345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2346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2347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348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349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350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351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352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353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354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355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356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357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358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359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360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361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362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363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364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365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366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367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368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369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370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371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372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373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374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375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376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377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78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79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80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81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82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83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84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85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6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87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388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389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390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391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392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393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394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395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396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397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398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399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400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401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402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403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404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405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406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407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408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409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410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411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412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413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414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415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416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417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418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419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420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421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422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423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424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425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426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427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428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429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430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431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432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2433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2434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2435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2436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2437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2438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2439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2440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2441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2442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2443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2444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2445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2446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2447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2448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2449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2450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2451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2452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2453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2454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2455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2456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2457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2458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2459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2460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2461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2462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2463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2464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2465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2466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2467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2468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2469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2470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2471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2472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2473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2474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2475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2476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2477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2478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2479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2480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2481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2482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2483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2484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2485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2486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2487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2488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2489.xml" ContentType="application/vnd.openxmlformats-officedocument.drawingml.chart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charts/chart2490.xml" ContentType="application/vnd.openxmlformats-officedocument.drawingml.chart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charts/chart2491.xml" ContentType="application/vnd.openxmlformats-officedocument.drawingml.chart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charts/chart2492.xml" ContentType="application/vnd.openxmlformats-officedocument.drawingml.chart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charts/chart2493.xml" ContentType="application/vnd.openxmlformats-officedocument.drawingml.chart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charts/chart2494.xml" ContentType="application/vnd.openxmlformats-officedocument.drawingml.chart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charts/chart2495.xml" ContentType="application/vnd.openxmlformats-officedocument.drawingml.chart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charts/chart2496.xml" ContentType="application/vnd.openxmlformats-officedocument.drawingml.chart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charts/chart2497.xml" ContentType="application/vnd.openxmlformats-officedocument.drawingml.chart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charts/chart2498.xml" ContentType="application/vnd.openxmlformats-officedocument.drawingml.chart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charts/chart2499.xml" ContentType="application/vnd.openxmlformats-officedocument.drawingml.chart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charts/chart2500.xml" ContentType="application/vnd.openxmlformats-officedocument.drawingml.chart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charts/chart2501.xml" ContentType="application/vnd.openxmlformats-officedocument.drawingml.chart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charts/chart2502.xml" ContentType="application/vnd.openxmlformats-officedocument.drawingml.chart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charts/chart2503.xml" ContentType="application/vnd.openxmlformats-officedocument.drawingml.chart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charts/chart250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</p:sldIdLst>
  <p:notesMasterIdLst>
    <p:notesMasterId r:id="rId35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815af490-83cf-a860-3660-ea74e20b4667}">
          <p14:sldIdLst>
            <p14:sldId id="257"/>
            <p14:sldId id="258"/>
          </p14:sldIdLst>
        </p14:section>
        <p14:section name="院内专科梯队表格" id="{c57980bc-bd20-0365-0e6c-364fc6d220fa}">
          <p14:sldIdLst/>
        </p14:section>
        <p14:section name="院内专科维度对比雷达图" id="{05fbd448-c4c9-869f-4d00-6f6acde48600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专科维度评分雷达图" id="{869ea2a7-b83d-d014-5671-111c0f0bae54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专科指标简单排序" id="{c5bee96a-cd14-a8aa-9ceb-25809c597e7a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</p14:sldIdLst>
        </p14:section>
        <p14:section name="院内专科指标评分排序" id="{cf08fd3b-ebed-18cf-2fae-aeb81108099f}">
          <p14:sldIdLst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notesMaster" Target="notesMasters/notesMaster1.xml"/><Relationship Id="rId360" Type="http://schemas.openxmlformats.org/officeDocument/2006/relationships/presProps" Target="presProps.xml"/><Relationship Id="rId361" Type="http://schemas.openxmlformats.org/officeDocument/2006/relationships/viewProps" Target="viewProps.xml"/><Relationship Id="rId362" Type="http://schemas.openxmlformats.org/officeDocument/2006/relationships/theme" Target="theme/theme1.xml"/><Relationship Id="rId363" Type="http://schemas.openxmlformats.org/officeDocument/2006/relationships/tableStyles" Target="tableStyles.xml"/></Relationships>
</file>

<file path=ppt/charts/_rels/chart2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9.xlsx"/></Relationships>
</file>

<file path=ppt/charts/_rels/chart2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0.xlsx"/></Relationships>
</file>

<file path=ppt/charts/_rels/chart2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1.xlsx"/></Relationships>
</file>

<file path=ppt/charts/_rels/chart2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2.xlsx"/></Relationships>
</file>

<file path=ppt/charts/_rels/chart2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3.xlsx"/></Relationships>
</file>

<file path=ppt/charts/_rels/chart2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4.xlsx"/></Relationships>
</file>

<file path=ppt/charts/_rels/chart2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5.xlsx"/></Relationships>
</file>

<file path=ppt/charts/_rels/chart2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6.xlsx"/></Relationships>
</file>

<file path=ppt/charts/_rels/chart2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7.xlsx"/></Relationships>
</file>

<file path=ppt/charts/_rels/chart2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8.xlsx"/></Relationships>
</file>

<file path=ppt/charts/_rels/chart2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9.xlsx"/></Relationships>
</file>

<file path=ppt/charts/_rels/chart2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0.xlsx"/></Relationships>
</file>

<file path=ppt/charts/_rels/chart2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1.xlsx"/></Relationships>
</file>

<file path=ppt/charts/_rels/chart2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2.xlsx"/></Relationships>
</file>

<file path=ppt/charts/_rels/chart2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3.xlsx"/></Relationships>
</file>

<file path=ppt/charts/_rels/chart2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4.xlsx"/></Relationships>
</file>

<file path=ppt/charts/_rels/chart2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5.xlsx"/></Relationships>
</file>

<file path=ppt/charts/_rels/chart2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6.xlsx"/></Relationships>
</file>

<file path=ppt/charts/_rels/chart2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7.xlsx"/></Relationships>
</file>

<file path=ppt/charts/_rels/chart2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8.xlsx"/></Relationships>
</file>

<file path=ppt/charts/_rels/chart2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9.xlsx"/></Relationships>
</file>

<file path=ppt/charts/_rels/chart2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0.xlsx"/></Relationships>
</file>

<file path=ppt/charts/_rels/chart2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1.xlsx"/></Relationships>
</file>

<file path=ppt/charts/_rels/chart2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2.xlsx"/></Relationships>
</file>

<file path=ppt/charts/_rels/chart2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3.xlsx"/></Relationships>
</file>

<file path=ppt/charts/_rels/chart2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4.xlsx"/></Relationships>
</file>

<file path=ppt/charts/_rels/chart2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5.xlsx"/></Relationships>
</file>

<file path=ppt/charts/_rels/chart2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6.xlsx"/></Relationships>
</file>

<file path=ppt/charts/_rels/chart2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7.xlsx"/></Relationships>
</file>

<file path=ppt/charts/_rels/chart2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8.xlsx"/></Relationships>
</file>

<file path=ppt/charts/_rels/chart2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9.xlsx"/></Relationships>
</file>

<file path=ppt/charts/_rels/chart2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0.xlsx"/></Relationships>
</file>

<file path=ppt/charts/_rels/chart2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1.xlsx"/></Relationships>
</file>

<file path=ppt/charts/_rels/chart2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2.xlsx"/></Relationships>
</file>

<file path=ppt/charts/_rels/chart2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3.xlsx"/></Relationships>
</file>

<file path=ppt/charts/_rels/chart2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4.xlsx"/></Relationships>
</file>

<file path=ppt/charts/_rels/chart2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5.xlsx"/></Relationships>
</file>

<file path=ppt/charts/_rels/chart2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6.xlsx"/></Relationships>
</file>

<file path=ppt/charts/_rels/chart2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7.xlsx"/></Relationships>
</file>

<file path=ppt/charts/_rels/chart2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8.xlsx"/></Relationships>
</file>

<file path=ppt/charts/_rels/chart2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9.xlsx"/></Relationships>
</file>

<file path=ppt/charts/_rels/chart2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0.xlsx"/></Relationships>
</file>

<file path=ppt/charts/_rels/chart2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1.xlsx"/></Relationships>
</file>

<file path=ppt/charts/_rels/chart2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2.xlsx"/></Relationships>
</file>

<file path=ppt/charts/_rels/chart2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3.xlsx"/></Relationships>
</file>

<file path=ppt/charts/_rels/chart2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4.xlsx"/></Relationships>
</file>

<file path=ppt/charts/_rels/chart2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5.xlsx"/></Relationships>
</file>

<file path=ppt/charts/_rels/chart2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6.xlsx"/></Relationships>
</file>

<file path=ppt/charts/_rels/chart2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7.xlsx"/></Relationships>
</file>

<file path=ppt/charts/_rels/chart2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8.xlsx"/></Relationships>
</file>

<file path=ppt/charts/_rels/chart2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9.xlsx"/></Relationships>
</file>

<file path=ppt/charts/_rels/chart2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0.xlsx"/></Relationships>
</file>

<file path=ppt/charts/_rels/chart2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1.xlsx"/></Relationships>
</file>

<file path=ppt/charts/_rels/chart2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2.xlsx"/></Relationships>
</file>

<file path=ppt/charts/_rels/chart2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3.xlsx"/></Relationships>
</file>

<file path=ppt/charts/_rels/chart2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4.xlsx"/></Relationships>
</file>

<file path=ppt/charts/_rels/chart2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5.xlsx"/></Relationships>
</file>

<file path=ppt/charts/_rels/chart2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6.xlsx"/></Relationships>
</file>

<file path=ppt/charts/_rels/chart2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7.xlsx"/></Relationships>
</file>

<file path=ppt/charts/_rels/chart2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8.xlsx"/></Relationships>
</file>

<file path=ppt/charts/_rels/chart2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9.xlsx"/></Relationships>
</file>

<file path=ppt/charts/_rels/chart2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0.xlsx"/></Relationships>
</file>

<file path=ppt/charts/_rels/chart2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1.xlsx"/></Relationships>
</file>

<file path=ppt/charts/_rels/chart2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2.xlsx"/></Relationships>
</file>

<file path=ppt/charts/_rels/chart2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3.xlsx"/></Relationships>
</file>

<file path=ppt/charts/_rels/chart2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4.xlsx"/></Relationships>
</file>

<file path=ppt/charts/_rels/chart2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5.xlsx"/></Relationships>
</file>

<file path=ppt/charts/_rels/chart2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6.xlsx"/></Relationships>
</file>

<file path=ppt/charts/_rels/chart2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7.xlsx"/></Relationships>
</file>

<file path=ppt/charts/_rels/chart2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8.xlsx"/></Relationships>
</file>

<file path=ppt/charts/_rels/chart2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9.xlsx"/></Relationships>
</file>

<file path=ppt/charts/_rels/chart2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0.xlsx"/></Relationships>
</file>

<file path=ppt/charts/_rels/chart2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1.xlsx"/></Relationships>
</file>

<file path=ppt/charts/_rels/chart2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2.xlsx"/></Relationships>
</file>

<file path=ppt/charts/_rels/chart2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3.xlsx"/></Relationships>
</file>

<file path=ppt/charts/_rels/chart2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4.xlsx"/></Relationships>
</file>

<file path=ppt/charts/_rels/chart2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5.xlsx"/></Relationships>
</file>

<file path=ppt/charts/_rels/chart2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6.xlsx"/></Relationships>
</file>

<file path=ppt/charts/_rels/chart2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7.xlsx"/></Relationships>
</file>

<file path=ppt/charts/_rels/chart2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8.xlsx"/></Relationships>
</file>

<file path=ppt/charts/_rels/chart2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9.xlsx"/></Relationships>
</file>

<file path=ppt/charts/_rels/chart2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0.xlsx"/></Relationships>
</file>

<file path=ppt/charts/_rels/chart2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1.xlsx"/></Relationships>
</file>

<file path=ppt/charts/_rels/chart2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2.xlsx"/></Relationships>
</file>

<file path=ppt/charts/_rels/chart2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3.xlsx"/></Relationships>
</file>

<file path=ppt/charts/_rels/chart2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4.xlsx"/></Relationships>
</file>

<file path=ppt/charts/_rels/chart2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5.xlsx"/></Relationships>
</file>

<file path=ppt/charts/_rels/chart2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6.xlsx"/></Relationships>
</file>

<file path=ppt/charts/_rels/chart2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7.xlsx"/></Relationships>
</file>

<file path=ppt/charts/_rels/chart2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8.xlsx"/></Relationships>
</file>

<file path=ppt/charts/_rels/chart2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9.xlsx"/></Relationships>
</file>

<file path=ppt/charts/_rels/chart2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0.xlsx"/></Relationships>
</file>

<file path=ppt/charts/_rels/chart2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1.xlsx"/></Relationships>
</file>

<file path=ppt/charts/_rels/chart2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2.xlsx"/></Relationships>
</file>

<file path=ppt/charts/_rels/chart2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3.xlsx"/></Relationships>
</file>

<file path=ppt/charts/_rels/chart2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4.xlsx"/></Relationships>
</file>

<file path=ppt/charts/_rels/chart2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5.xlsx"/></Relationships>
</file>

<file path=ppt/charts/_rels/chart2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6.xlsx"/></Relationships>
</file>

<file path=ppt/charts/_rels/chart2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7.xlsx"/></Relationships>
</file>

<file path=ppt/charts/_rels/chart2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8.xlsx"/></Relationships>
</file>

<file path=ppt/charts/_rels/chart2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9.xlsx"/></Relationships>
</file>

<file path=ppt/charts/_rels/chart2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0.xlsx"/></Relationships>
</file>

<file path=ppt/charts/_rels/chart2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1.xlsx"/></Relationships>
</file>

<file path=ppt/charts/_rels/chart2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2.xlsx"/></Relationships>
</file>

<file path=ppt/charts/_rels/chart2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3.xlsx"/></Relationships>
</file>

<file path=ppt/charts/_rels/chart2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4.xlsx"/></Relationships>
</file>

<file path=ppt/charts/_rels/chart2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5.xlsx"/></Relationships>
</file>

<file path=ppt/charts/_rels/chart2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6.xlsx"/></Relationships>
</file>

<file path=ppt/charts/_rels/chart2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7.xlsx"/></Relationships>
</file>

<file path=ppt/charts/_rels/chart2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8.xlsx"/></Relationships>
</file>

<file path=ppt/charts/_rels/chart2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9.xlsx"/></Relationships>
</file>

<file path=ppt/charts/_rels/chart2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0.xlsx"/></Relationships>
</file>

<file path=ppt/charts/_rels/chart2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1.xlsx"/></Relationships>
</file>

<file path=ppt/charts/_rels/chart2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2.xlsx"/></Relationships>
</file>

<file path=ppt/charts/_rels/chart2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3.xlsx"/></Relationships>
</file>

<file path=ppt/charts/_rels/chart2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4.xlsx"/></Relationships>
</file>

<file path=ppt/charts/_rels/chart2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5.xlsx"/></Relationships>
</file>

<file path=ppt/charts/_rels/chart2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6.xlsx"/></Relationships>
</file>

<file path=ppt/charts/_rels/chart2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7.xlsx"/></Relationships>
</file>

<file path=ppt/charts/_rels/chart2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8.xlsx"/></Relationships>
</file>

<file path=ppt/charts/_rels/chart2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9.xlsx"/></Relationships>
</file>

<file path=ppt/charts/_rels/chart2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0.xlsx"/></Relationships>
</file>

<file path=ppt/charts/_rels/chart2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1.xlsx"/></Relationships>
</file>

<file path=ppt/charts/_rels/chart2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2.xlsx"/></Relationships>
</file>

<file path=ppt/charts/_rels/chart2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3.xlsx"/></Relationships>
</file>

<file path=ppt/charts/_rels/chart2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4.xlsx"/></Relationships>
</file>

<file path=ppt/charts/_rels/chart2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5.xlsx"/></Relationships>
</file>

<file path=ppt/charts/_rels/chart2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6.xlsx"/></Relationships>
</file>

<file path=ppt/charts/_rels/chart2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7.xlsx"/></Relationships>
</file>

<file path=ppt/charts/_rels/chart2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8.xlsx"/></Relationships>
</file>

<file path=ppt/charts/_rels/chart2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9.xlsx"/></Relationships>
</file>

<file path=ppt/charts/_rels/chart2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0.xlsx"/></Relationships>
</file>

<file path=ppt/charts/_rels/chart2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1.xlsx"/></Relationships>
</file>

<file path=ppt/charts/_rels/chart2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2.xlsx"/></Relationships>
</file>

<file path=ppt/charts/_rels/chart2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3.xlsx"/></Relationships>
</file>

<file path=ppt/charts/_rels/chart2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4.xlsx"/></Relationships>
</file>

<file path=ppt/charts/_rels/chart2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5.xlsx"/></Relationships>
</file>

<file path=ppt/charts/_rels/chart2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6.xlsx"/></Relationships>
</file>

<file path=ppt/charts/_rels/chart22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7.xlsx"/></Relationships>
</file>

<file path=ppt/charts/_rels/chart22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8.xlsx"/></Relationships>
</file>

<file path=ppt/charts/_rels/chart22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9.xlsx"/></Relationships>
</file>

<file path=ppt/charts/_rels/chart22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0.xlsx"/></Relationships>
</file>

<file path=ppt/charts/_rels/chart22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1.xlsx"/></Relationships>
</file>

<file path=ppt/charts/_rels/chart22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2.xlsx"/></Relationships>
</file>

<file path=ppt/charts/_rels/chart22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3.xlsx"/></Relationships>
</file>

<file path=ppt/charts/_rels/chart22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4.xlsx"/></Relationships>
</file>

<file path=ppt/charts/_rels/chart22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5.xlsx"/></Relationships>
</file>

<file path=ppt/charts/_rels/chart22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6.xlsx"/></Relationships>
</file>

<file path=ppt/charts/_rels/chart22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7.xlsx"/></Relationships>
</file>

<file path=ppt/charts/_rels/chart22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8.xlsx"/></Relationships>
</file>

<file path=ppt/charts/_rels/chart22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9.xlsx"/></Relationships>
</file>

<file path=ppt/charts/_rels/chart23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0.xlsx"/></Relationships>
</file>

<file path=ppt/charts/_rels/chart23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1.xlsx"/></Relationships>
</file>

<file path=ppt/charts/_rels/chart23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2.xlsx"/></Relationships>
</file>

<file path=ppt/charts/_rels/chart23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3.xlsx"/></Relationships>
</file>

<file path=ppt/charts/_rels/chart23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4.xlsx"/></Relationships>
</file>

<file path=ppt/charts/_rels/chart23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5.xlsx"/></Relationships>
</file>

<file path=ppt/charts/_rels/chart23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6.xlsx"/></Relationships>
</file>

<file path=ppt/charts/_rels/chart23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7.xlsx"/></Relationships>
</file>

<file path=ppt/charts/_rels/chart23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8.xlsx"/></Relationships>
</file>

<file path=ppt/charts/_rels/chart23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9.xlsx"/></Relationships>
</file>

<file path=ppt/charts/_rels/chart23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0.xlsx"/></Relationships>
</file>

<file path=ppt/charts/_rels/chart23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1.xlsx"/></Relationships>
</file>

<file path=ppt/charts/_rels/chart23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2.xlsx"/></Relationships>
</file>

<file path=ppt/charts/_rels/chart23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3.xlsx"/></Relationships>
</file>

<file path=ppt/charts/_rels/chart23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4.xlsx"/></Relationships>
</file>

<file path=ppt/charts/_rels/chart23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5.xlsx"/></Relationships>
</file>

<file path=ppt/charts/_rels/chart23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6.xlsx"/></Relationships>
</file>

<file path=ppt/charts/_rels/chart23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7.xlsx"/></Relationships>
</file>

<file path=ppt/charts/_rels/chart23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8.xlsx"/></Relationships>
</file>

<file path=ppt/charts/_rels/chart23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9.xlsx"/></Relationships>
</file>

<file path=ppt/charts/_rels/chart23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0.xlsx"/></Relationships>
</file>

<file path=ppt/charts/_rels/chart23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1.xlsx"/></Relationships>
</file>

<file path=ppt/charts/_rels/chart23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2.xlsx"/></Relationships>
</file>

<file path=ppt/charts/_rels/chart23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3.xlsx"/></Relationships>
</file>

<file path=ppt/charts/_rels/chart23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4.xlsx"/></Relationships>
</file>

<file path=ppt/charts/_rels/chart23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5.xlsx"/></Relationships>
</file>

<file path=ppt/charts/_rels/chart23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6.xlsx"/></Relationships>
</file>

<file path=ppt/charts/_rels/chart23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7.xlsx"/></Relationships>
</file>

<file path=ppt/charts/_rels/chart23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8.xlsx"/></Relationships>
</file>

<file path=ppt/charts/_rels/chart23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9.xlsx"/></Relationships>
</file>

<file path=ppt/charts/_rels/chart23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0.xlsx"/></Relationships>
</file>

<file path=ppt/charts/_rels/chart23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1.xlsx"/></Relationships>
</file>

<file path=ppt/charts/_rels/chart23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2.xlsx"/></Relationships>
</file>

<file path=ppt/charts/_rels/chart23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3.xlsx"/></Relationships>
</file>

<file path=ppt/charts/_rels/chart23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4.xlsx"/></Relationships>
</file>

<file path=ppt/charts/_rels/chart23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5.xlsx"/></Relationships>
</file>

<file path=ppt/charts/_rels/chart23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6.xlsx"/></Relationships>
</file>

<file path=ppt/charts/_rels/chart23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7.xlsx"/></Relationships>
</file>

<file path=ppt/charts/_rels/chart23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8.xlsx"/></Relationships>
</file>

<file path=ppt/charts/_rels/chart23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9.xlsx"/></Relationships>
</file>

<file path=ppt/charts/_rels/chart23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0.xlsx"/></Relationships>
</file>

<file path=ppt/charts/_rels/chart23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1.xlsx"/></Relationships>
</file>

<file path=ppt/charts/_rels/chart23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2.xlsx"/></Relationships>
</file>

<file path=ppt/charts/_rels/chart23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3.xlsx"/></Relationships>
</file>

<file path=ppt/charts/_rels/chart23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4.xlsx"/></Relationships>
</file>

<file path=ppt/charts/_rels/chart23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5.xlsx"/></Relationships>
</file>

<file path=ppt/charts/_rels/chart23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6.xlsx"/></Relationships>
</file>

<file path=ppt/charts/_rels/chart23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7.xlsx"/></Relationships>
</file>

<file path=ppt/charts/_rels/chart23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8.xlsx"/></Relationships>
</file>

<file path=ppt/charts/_rels/chart23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9.xlsx"/></Relationships>
</file>

<file path=ppt/charts/_rels/chart23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0.xlsx"/></Relationships>
</file>

<file path=ppt/charts/_rels/chart23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1.xlsx"/></Relationships>
</file>

<file path=ppt/charts/_rels/chart23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2.xlsx"/></Relationships>
</file>

<file path=ppt/charts/_rels/chart23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3.xlsx"/></Relationships>
</file>

<file path=ppt/charts/_rels/chart23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4.xlsx"/></Relationships>
</file>

<file path=ppt/charts/_rels/chart23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5.xlsx"/></Relationships>
</file>

<file path=ppt/charts/_rels/chart23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6.xlsx"/></Relationships>
</file>

<file path=ppt/charts/_rels/chart23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7.xlsx"/></Relationships>
</file>

<file path=ppt/charts/_rels/chart23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8.xlsx"/></Relationships>
</file>

<file path=ppt/charts/_rels/chart2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9.xlsx"/></Relationships>
</file>

<file path=ppt/charts/_rels/chart2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0.xlsx"/></Relationships>
</file>

<file path=ppt/charts/_rels/chart2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1.xlsx"/></Relationships>
</file>

<file path=ppt/charts/_rels/chart2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2.xlsx"/></Relationships>
</file>

<file path=ppt/charts/_rels/chart2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3.xlsx"/></Relationships>
</file>

<file path=ppt/charts/_rels/chart2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4.xlsx"/></Relationships>
</file>

<file path=ppt/charts/_rels/chart2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5.xlsx"/></Relationships>
</file>

<file path=ppt/charts/_rels/chart2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6.xlsx"/></Relationships>
</file>

<file path=ppt/charts/_rels/chart2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7.xlsx"/></Relationships>
</file>

<file path=ppt/charts/_rels/chart2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8.xlsx"/></Relationships>
</file>

<file path=ppt/charts/_rels/chart2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9.xlsx"/></Relationships>
</file>

<file path=ppt/charts/_rels/chart2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0.xlsx"/></Relationships>
</file>

<file path=ppt/charts/_rels/chart2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1.xlsx"/></Relationships>
</file>

<file path=ppt/charts/_rels/chart2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2.xlsx"/></Relationships>
</file>

<file path=ppt/charts/_rels/chart2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3.xlsx"/></Relationships>
</file>

<file path=ppt/charts/_rels/chart2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4.xlsx"/></Relationships>
</file>

<file path=ppt/charts/_rels/chart2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5.xlsx"/></Relationships>
</file>

<file path=ppt/charts/_rels/chart2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6.xlsx"/></Relationships>
</file>

<file path=ppt/charts/_rels/chart2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7.xlsx"/></Relationships>
</file>

<file path=ppt/charts/_rels/chart2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8.xlsx"/></Relationships>
</file>

<file path=ppt/charts/_rels/chart2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9.xlsx"/></Relationships>
</file>

<file path=ppt/charts/_rels/chart2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0.xlsx"/></Relationships>
</file>

<file path=ppt/charts/_rels/chart2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1.xlsx"/></Relationships>
</file>

<file path=ppt/charts/_rels/chart2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2.xlsx"/></Relationships>
</file>

<file path=ppt/charts/_rels/chart2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3.xlsx"/></Relationships>
</file>

<file path=ppt/charts/_rels/chart2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4.xlsx"/></Relationships>
</file>

<file path=ppt/charts/_rels/chart2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5.xlsx"/></Relationships>
</file>

<file path=ppt/charts/_rels/chart2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6.xlsx"/></Relationships>
</file>

<file path=ppt/charts/_rels/chart2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7.xlsx"/></Relationships>
</file>

<file path=ppt/charts/_rels/chart2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8.xlsx"/></Relationships>
</file>

<file path=ppt/charts/_rels/chart2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9.xlsx"/></Relationships>
</file>

<file path=ppt/charts/_rels/chart2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0.xlsx"/></Relationships>
</file>

<file path=ppt/charts/_rels/chart2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1.xlsx"/></Relationships>
</file>

<file path=ppt/charts/_rels/chart2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2.xlsx"/></Relationships>
</file>

<file path=ppt/charts/_rels/chart2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3.xlsx"/></Relationships>
</file>

<file path=ppt/charts/_rels/chart2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4.xlsx"/></Relationships>
</file>

<file path=ppt/charts/_rels/chart2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5.xlsx"/></Relationships>
</file>

<file path=ppt/charts/_rels/chart2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6.xlsx"/></Relationships>
</file>

<file path=ppt/charts/_rels/chart2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7.xlsx"/></Relationships>
</file>

<file path=ppt/charts/_rels/chart2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8.xlsx"/></Relationships>
</file>

<file path=ppt/charts/_rels/chart2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9.xlsx"/></Relationships>
</file>

<file path=ppt/charts/_rels/chart2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0.xlsx"/></Relationships>
</file>

<file path=ppt/charts/_rels/chart2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1.xlsx"/></Relationships>
</file>

<file path=ppt/charts/_rels/chart2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2.xlsx"/></Relationships>
</file>

<file path=ppt/charts/_rels/chart2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3.xlsx"/></Relationships>
</file>

<file path=ppt/charts/_rels/chart2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4.xlsx"/></Relationships>
</file>

<file path=ppt/charts/_rels/chart2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5.xlsx"/></Relationships>
</file>

<file path=ppt/charts/_rels/chart2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6.xlsx"/></Relationships>
</file>

<file path=ppt/charts/_rels/chart2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7.xlsx"/></Relationships>
</file>

<file path=ppt/charts/_rels/chart2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8.xlsx"/></Relationships>
</file>

<file path=ppt/charts/_rels/chart2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9.xlsx"/></Relationships>
</file>

<file path=ppt/charts/_rels/chart2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0.xlsx"/></Relationships>
</file>

<file path=ppt/charts/_rels/chart2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1.xlsx"/></Relationships>
</file>

<file path=ppt/charts/_rels/chart2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2.xlsx"/></Relationships>
</file>

<file path=ppt/charts/_rels/chart2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3.xlsx"/></Relationships>
</file>

<file path=ppt/charts/_rels/chart2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4.xlsx"/></Relationships>
</file>

<file path=ppt/charts/_rels/chart2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5.xlsx"/></Relationships>
</file>

<file path=ppt/charts/_rels/chart2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6.xlsx"/></Relationships>
</file>

<file path=ppt/charts/_rels/chart2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7.xlsx"/></Relationships>
</file>

<file path=ppt/charts/_rels/chart2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8.xlsx"/></Relationships>
</file>

<file path=ppt/charts/_rels/chart2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9.xlsx"/></Relationships>
</file>

<file path=ppt/charts/_rels/chart2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0.xlsx"/></Relationships>
</file>

<file path=ppt/charts/_rels/chart2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1.xlsx"/></Relationships>
</file>

<file path=ppt/charts/_rels/chart2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2.xlsx"/></Relationships>
</file>

<file path=ppt/charts/_rels/chart2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3.xlsx"/></Relationships>
</file>

<file path=ppt/charts/_rels/chart2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4.xlsx"/></Relationships>
</file>

<file path=ppt/charts/_rels/chart2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5.xlsx"/></Relationships>
</file>

<file path=ppt/charts/_rels/chart2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6.xlsx"/></Relationships>
</file>

<file path=ppt/charts/_rels/chart2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7.xlsx"/></Relationships>
</file>

<file path=ppt/charts/_rels/chart2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8.xlsx"/></Relationships>
</file>

<file path=ppt/charts/_rels/chart24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9.xlsx"/></Relationships>
</file>

<file path=ppt/charts/_rels/chart24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0.xlsx"/></Relationships>
</file>

<file path=ppt/charts/_rels/chart24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1.xlsx"/></Relationships>
</file>

<file path=ppt/charts/_rels/chart24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2.xlsx"/></Relationships>
</file>

<file path=ppt/charts/_rels/chart24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3.xlsx"/></Relationships>
</file>

<file path=ppt/charts/_rels/chart24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4.xlsx"/></Relationships>
</file>

<file path=ppt/charts/_rels/chart24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5.xlsx"/></Relationships>
</file>

<file path=ppt/charts/_rels/chart24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6.xlsx"/></Relationships>
</file>

<file path=ppt/charts/_rels/chart24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7.xlsx"/></Relationships>
</file>

<file path=ppt/charts/_rels/chart24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8.xlsx"/></Relationships>
</file>

<file path=ppt/charts/_rels/chart24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9.xlsx"/></Relationships>
</file>

<file path=ppt/charts/_rels/chart24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0.xlsx"/></Relationships>
</file>

<file path=ppt/charts/_rels/chart24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1.xlsx"/></Relationships>
</file>

<file path=ppt/charts/_rels/chart24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2.xlsx"/></Relationships>
</file>

<file path=ppt/charts/_rels/chart24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3.xlsx"/></Relationships>
</file>

<file path=ppt/charts/_rels/chart24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4.xlsx"/></Relationships>
</file>

<file path=ppt/charts/_rels/chart24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5.xlsx"/></Relationships>
</file>

<file path=ppt/charts/_rels/chart24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6.xlsx"/></Relationships>
</file>

<file path=ppt/charts/_rels/chart24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7.xlsx"/></Relationships>
</file>

<file path=ppt/charts/_rels/chart24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8.xlsx"/></Relationships>
</file>

<file path=ppt/charts/_rels/chart24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9.xlsx"/></Relationships>
</file>

<file path=ppt/charts/_rels/chart24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0.xlsx"/></Relationships>
</file>

<file path=ppt/charts/_rels/chart24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1.xlsx"/></Relationships>
</file>

<file path=ppt/charts/_rels/chart24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2.xlsx"/></Relationships>
</file>

<file path=ppt/charts/_rels/chart24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3.xlsx"/></Relationships>
</file>

<file path=ppt/charts/_rels/chart24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4.xlsx"/></Relationships>
</file>

<file path=ppt/charts/_rels/chart24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5.xlsx"/></Relationships>
</file>

<file path=ppt/charts/_rels/chart24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6.xlsx"/></Relationships>
</file>

<file path=ppt/charts/_rels/chart24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7.xlsx"/></Relationships>
</file>

<file path=ppt/charts/_rels/chart24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8.xlsx"/></Relationships>
</file>

<file path=ppt/charts/_rels/chart24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9.xlsx"/></Relationships>
</file>

<file path=ppt/charts/_rels/chart24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0.xlsx"/></Relationships>
</file>

<file path=ppt/charts/_rels/chart24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1.xlsx"/></Relationships>
</file>

<file path=ppt/charts/_rels/chart24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2.xlsx"/></Relationships>
</file>

<file path=ppt/charts/_rels/chart24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3.xlsx"/></Relationships>
</file>

<file path=ppt/charts/_rels/chart24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4.xlsx"/></Relationships>
</file>

<file path=ppt/charts/_rels/chart24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5.xlsx"/></Relationships>
</file>

<file path=ppt/charts/_rels/chart24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6.xlsx"/></Relationships>
</file>

<file path=ppt/charts/_rels/chart24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7.xlsx"/></Relationships>
</file>

<file path=ppt/charts/_rels/chart24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8.xlsx"/></Relationships>
</file>

<file path=ppt/charts/_rels/chart24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9.xlsx"/></Relationships>
</file>

<file path=ppt/charts/_rels/chart24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0.xlsx"/></Relationships>
</file>

<file path=ppt/charts/_rels/chart24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1.xlsx"/></Relationships>
</file>

<file path=ppt/charts/_rels/chart24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2.xlsx"/></Relationships>
</file>

<file path=ppt/charts/_rels/chart24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3.xlsx"/></Relationships>
</file>

<file path=ppt/charts/_rels/chart24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4.xlsx"/></Relationships>
</file>

<file path=ppt/charts/_rels/chart24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5.xlsx"/></Relationships>
</file>

<file path=ppt/charts/_rels/chart24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6.xlsx"/></Relationships>
</file>

<file path=ppt/charts/_rels/chart2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7.xlsx"/></Relationships>
</file>

<file path=ppt/charts/_rels/chart2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8.xlsx"/></Relationships>
</file>

<file path=ppt/charts/_rels/chart2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9.xlsx"/></Relationships>
</file>

<file path=ppt/charts/_rels/chart2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0.xlsx"/></Relationships>
</file>

<file path=ppt/charts/_rels/chart2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1.xlsx"/></Relationships>
</file>

<file path=ppt/charts/_rels/chart2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2.xlsx"/></Relationships>
</file>

<file path=ppt/charts/_rels/chart2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3.xlsx"/></Relationships>
</file>

<file path=ppt/charts/_rels/chart2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4.xlsx"/></Relationships>
</file>

<file path=ppt/charts/_rels/chart2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5.xlsx"/></Relationships>
</file>

<file path=ppt/charts/_rels/chart2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6.xlsx"/></Relationships>
</file>

<file path=ppt/charts/_rels/chart2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7.xlsx"/></Relationships>
</file>

<file path=ppt/charts/_rels/chart2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8.xlsx"/></Relationships>
</file>

<file path=ppt/charts/_rels/chart2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9.xlsx"/></Relationships>
</file>

<file path=ppt/charts/_rels/chart2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0.xlsx"/></Relationships>
</file>

<file path=ppt/charts/_rels/chart24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1.xlsx"/></Relationships>
</file>

<file path=ppt/charts/_rels/chart24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2.xlsx"/></Relationships>
</file>

<file path=ppt/charts/_rels/chart24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3.xlsx"/></Relationships>
</file>

<file path=ppt/charts/_rels/chart24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4.xlsx"/></Relationships>
</file>

<file path=ppt/charts/_rels/chart24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5.xlsx"/></Relationships>
</file>

<file path=ppt/charts/_rels/chart24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6.xlsx"/></Relationships>
</file>

<file path=ppt/charts/_rels/chart24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7.xlsx"/></Relationships>
</file>

<file path=ppt/charts/_rels/chart24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8.xlsx"/></Relationships>
</file>

<file path=ppt/charts/_rels/chart24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9.xlsx"/></Relationships>
</file>

<file path=ppt/charts/_rels/chart25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0.xlsx"/></Relationships>
</file>

<file path=ppt/charts/_rels/chart25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1.xlsx"/></Relationships>
</file>

<file path=ppt/charts/_rels/chart25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2.xlsx"/></Relationships>
</file>

<file path=ppt/charts/_rels/chart25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3.xlsx"/></Relationships>
</file>

<file path=ppt/charts/_rels/chart25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4.xlsx"/></Relationships>
</file>

<file path=ppt/charts/chart2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73f-1cb7-e5ff-a044f70c9ca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73f-1cb7-e5ff-a044f70c9ca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73f-1cb7-e5ff-a044f70c9ca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73f-1cb7-e5ff-a044f70c9ca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73f-1cb7-e5ff-a044f70c9ca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73f-1cb7-e5ff-a044f70c9ca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73f-1cb7-e5ff-a044f70c9ca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73f-1cb7-e5ff-a044f70c9ca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73f-1cb7-e5ff-a044f70c9ca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73f-1cb7-e5ff-a044f70c9ca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73f-1cb7-e5ff-a044f70c9ca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73f-1cb7-e5ff-a044f70c9ca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73f-1cb7-e5ff-a044f70c9ca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73f-1cb7-e5ff-a044f70c9ca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73f-1cb7-e5ff-a044f70c9ca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73f-1cb7-e5ff-a044f70c9ca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73f-1cb7-e5ff-a044f70c9ca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73f-1cb7-e5ff-a044f70c9ca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73f-1cb7-e5ff-a044f70c9ca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73f-1cb7-e5ff-a044f70c9ca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0.0010716941774402112</c:v>
                </c:pt>
                <c:pt idx="1">
                  <c:v>0.0019000308888857391</c:v>
                </c:pt>
                <c:pt idx="2">
                  <c:v>0.0016430605713377705</c:v>
                </c:pt>
                <c:pt idx="3">
                  <c:v>0.00007338414589400224</c:v>
                </c:pt>
                <c:pt idx="4">
                  <c:v>0.0019480255383919603</c:v>
                </c:pt>
                <c:pt idx="5">
                  <c:v>0.0019934170172323717</c:v>
                </c:pt>
                <c:pt idx="6">
                  <c:v>0.0019181836707839977</c:v>
                </c:pt>
                <c:pt idx="7">
                  <c:v>0.00027070828392883594</c:v>
                </c:pt>
                <c:pt idx="8">
                  <c:v>0.00170239509578099</c:v>
                </c:pt>
                <c:pt idx="9">
                  <c:v>0.0007906065365974811</c:v>
                </c:pt>
                <c:pt idx="10">
                  <c:v>0.0005245096106680059</c:v>
                </c:pt>
                <c:pt idx="11">
                  <c:v>0.0016786880806773348</c:v>
                </c:pt>
                <c:pt idx="12">
                  <c:v>0.000056772300053517146</c:v>
                </c:pt>
                <c:pt idx="13">
                  <c:v>0.0020168686893292506</c:v>
                </c:pt>
                <c:pt idx="14">
                  <c:v>0.002308309791256817</c:v>
                </c:pt>
                <c:pt idx="15">
                  <c:v>0.0006262501937388447</c:v>
                </c:pt>
                <c:pt idx="16">
                  <c:v>0.001178538672511651</c:v>
                </c:pt>
                <c:pt idx="17">
                  <c:v>0.001881700579590766</c:v>
                </c:pt>
                <c:pt idx="18">
                  <c:v>0.00012271269287561243</c:v>
                </c:pt>
                <c:pt idx="19">
                  <c:v>0.0002066575849086537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48.40203266701426</c:v>
                </c:pt>
                <c:pt idx="2">
                  <c:v>32.260327018004524</c:v>
                </c:pt>
                <c:pt idx="3">
                  <c:v>20.227640204396096</c:v>
                </c:pt>
                <c:pt idx="4">
                  <c:v>17.10523676170924</c:v>
                </c:pt>
                <c:pt idx="5">
                  <c:v>16.996463458784824</c:v>
                </c:pt>
                <c:pt idx="6">
                  <c:v>16.286185897814423</c:v>
                </c:pt>
                <c:pt idx="7">
                  <c:v>15.452211028905948</c:v>
                </c:pt>
                <c:pt idx="8">
                  <c:v>15.368968604791464</c:v>
                </c:pt>
                <c:pt idx="9">
                  <c:v>13.8106165572776</c:v>
                </c:pt>
                <c:pt idx="10">
                  <c:v>13.281420156056678</c:v>
                </c:pt>
                <c:pt idx="11">
                  <c:v>13.16951401252215</c:v>
                </c:pt>
                <c:pt idx="12">
                  <c:v>12.477911101235046</c:v>
                </c:pt>
                <c:pt idx="13">
                  <c:v>10.491324376277595</c:v>
                </c:pt>
                <c:pt idx="14">
                  <c:v>10.466983556226655</c:v>
                </c:pt>
                <c:pt idx="15">
                  <c:v>10.32663663237899</c:v>
                </c:pt>
                <c:pt idx="16">
                  <c:v>9.830892995140294</c:v>
                </c:pt>
                <c:pt idx="17">
                  <c:v>9.610848487576124</c:v>
                </c:pt>
                <c:pt idx="18">
                  <c:v>9.564476137202654</c:v>
                </c:pt>
                <c:pt idx="19">
                  <c:v>9.54162976923756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1eb-9154-3ec9-a32c42c3c6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eb-9154-3ec9-a32c42c3c6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1eb-9154-3ec9-a32c42c3c6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1eb-9154-3ec9-a32c42c3c6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1eb-9154-3ec9-a32c42c3c6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1eb-9154-3ec9-a32c42c3c6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1eb-9154-3ec9-a32c42c3c6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1eb-9154-3ec9-a32c42c3c6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1eb-9154-3ec9-a32c42c3c6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1eb-9154-3ec9-a32c42c3c6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1eb-9154-3ec9-a32c42c3c6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1eb-9154-3ec9-a32c42c3c6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1eb-9154-3ec9-a32c42c3c6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1eb-9154-3ec9-a32c42c3c6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1eb-9154-3ec9-a32c42c3c6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1eb-9154-3ec9-a32c42c3c6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1eb-9154-3ec9-a32c42c3c6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1eb-9154-3ec9-a32c42c3c6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1eb-9154-3ec9-a32c42c3c6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1eb-9154-3ec9-a32c42c3c6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7.4548772454840515</c:v>
                </c:pt>
                <c:pt idx="1">
                  <c:v>5.7313766597042175</c:v>
                </c:pt>
                <c:pt idx="2">
                  <c:v>4.505606416921918</c:v>
                </c:pt>
                <c:pt idx="3">
                  <c:v>10.466983556226655</c:v>
                </c:pt>
                <c:pt idx="4">
                  <c:v>3.748996685828689</c:v>
                </c:pt>
                <c:pt idx="5">
                  <c:v>6.34390244649238</c:v>
                </c:pt>
                <c:pt idx="6">
                  <c:v>8.446959678510618</c:v>
                </c:pt>
                <c:pt idx="7">
                  <c:v>6.40008448560466</c:v>
                </c:pt>
                <c:pt idx="8">
                  <c:v>9.044802283924895</c:v>
                </c:pt>
                <c:pt idx="9">
                  <c:v>10.491324376277595</c:v>
                </c:pt>
                <c:pt idx="10">
                  <c:v>16.996463458784824</c:v>
                </c:pt>
                <c:pt idx="11">
                  <c:v>17.10523676170924</c:v>
                </c:pt>
                <c:pt idx="12">
                  <c:v>16.286185897814423</c:v>
                </c:pt>
                <c:pt idx="13">
                  <c:v>48.40203266701426</c:v>
                </c:pt>
                <c:pt idx="14">
                  <c:v>9.610848487576124</c:v>
                </c:pt>
                <c:pt idx="15">
                  <c:v>2.263346848071859</c:v>
                </c:pt>
                <c:pt idx="16">
                  <c:v>15.368968604791464</c:v>
                </c:pt>
                <c:pt idx="17">
                  <c:v>13.16951401252215</c:v>
                </c:pt>
                <c:pt idx="18">
                  <c:v>32.260327018004524</c:v>
                </c:pt>
                <c:pt idx="19">
                  <c:v>8.627460091409775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0.002353536246687209</c:v>
                </c:pt>
                <c:pt idx="2">
                  <c:v>0.002342972393802338</c:v>
                </c:pt>
                <c:pt idx="3">
                  <c:v>0.002308309791256817</c:v>
                </c:pt>
                <c:pt idx="4">
                  <c:v>0.0022837437996912004</c:v>
                </c:pt>
                <c:pt idx="5">
                  <c:v>0.0021898677592252836</c:v>
                </c:pt>
                <c:pt idx="6">
                  <c:v>0.002179693376554074</c:v>
                </c:pt>
                <c:pt idx="7">
                  <c:v>0.0021536086046471817</c:v>
                </c:pt>
                <c:pt idx="8">
                  <c:v>0.002109579596920899</c:v>
                </c:pt>
                <c:pt idx="9">
                  <c:v>0.0020168686893292506</c:v>
                </c:pt>
                <c:pt idx="10">
                  <c:v>0.0019934170172323717</c:v>
                </c:pt>
                <c:pt idx="11">
                  <c:v>0.0019480255383919603</c:v>
                </c:pt>
                <c:pt idx="12">
                  <c:v>0.0019181836707839977</c:v>
                </c:pt>
                <c:pt idx="13">
                  <c:v>0.0019000308888857391</c:v>
                </c:pt>
                <c:pt idx="14">
                  <c:v>0.001881700579590766</c:v>
                </c:pt>
                <c:pt idx="15">
                  <c:v>0.0017708270375624878</c:v>
                </c:pt>
                <c:pt idx="16">
                  <c:v>0.00170239509578099</c:v>
                </c:pt>
                <c:pt idx="17">
                  <c:v>0.0016786880806773348</c:v>
                </c:pt>
                <c:pt idx="18">
                  <c:v>0.0016430605713377705</c:v>
                </c:pt>
                <c:pt idx="19">
                  <c:v>0.0016327705475510878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52.02380059341313</c:v>
                </c:pt>
                <c:pt idx="1">
                  <c:v>58.920851701808154</c:v>
                </c:pt>
                <c:pt idx="2">
                  <c:v>52.91032468220915</c:v>
                </c:pt>
                <c:pt idx="3">
                  <c:v>52.522791702892135</c:v>
                </c:pt>
                <c:pt idx="4">
                  <c:v>35.70769347733207</c:v>
                </c:pt>
                <c:pt idx="5">
                  <c:v>44.395686922309636</c:v>
                </c:pt>
                <c:pt idx="6">
                  <c:v>46.62754011256613</c:v>
                </c:pt>
                <c:pt idx="7">
                  <c:v>42.59023864608611</c:v>
                </c:pt>
                <c:pt idx="8">
                  <c:v>50.060773404887634</c:v>
                </c:pt>
                <c:pt idx="9">
                  <c:v>38.69217313885098</c:v>
                </c:pt>
                <c:pt idx="10">
                  <c:v>51.42034399874164</c:v>
                </c:pt>
                <c:pt idx="11">
                  <c:v>48.94042488129453</c:v>
                </c:pt>
                <c:pt idx="12">
                  <c:v>58.64437485886503</c:v>
                </c:pt>
                <c:pt idx="13">
                  <c:v>49.45222115221292</c:v>
                </c:pt>
                <c:pt idx="14">
                  <c:v>50.358982997513586</c:v>
                </c:pt>
                <c:pt idx="15">
                  <c:v>70.44694687556813</c:v>
                </c:pt>
                <c:pt idx="16">
                  <c:v>61.8564746708856</c:v>
                </c:pt>
                <c:pt idx="17">
                  <c:v>64.46121021372925</c:v>
                </c:pt>
                <c:pt idx="18">
                  <c:v>68.84705768145612</c:v>
                </c:pt>
                <c:pt idx="19">
                  <c:v>52.161493739928005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56.51377404567755</c:v>
                </c:pt>
                <c:pt idx="1">
                  <c:v>32.397869103840755</c:v>
                </c:pt>
                <c:pt idx="2">
                  <c:v>51.26962348959329</c:v>
                </c:pt>
                <c:pt idx="3">
                  <c:v>64.56834367331686</c:v>
                </c:pt>
                <c:pt idx="4">
                  <c:v>39.71819071804481</c:v>
                </c:pt>
                <c:pt idx="5">
                  <c:v>45.19510963624768</c:v>
                </c:pt>
                <c:pt idx="6">
                  <c:v>39.972959999634455</c:v>
                </c:pt>
                <c:pt idx="7">
                  <c:v>57.883902798004115</c:v>
                </c:pt>
                <c:pt idx="8">
                  <c:v>43.79595240040084</c:v>
                </c:pt>
                <c:pt idx="9">
                  <c:v>61.585807466810174</c:v>
                </c:pt>
                <c:pt idx="10">
                  <c:v>46.75059842231924</c:v>
                </c:pt>
                <c:pt idx="11">
                  <c:v>57.0957758030193</c:v>
                </c:pt>
                <c:pt idx="12">
                  <c:v>49.93403405113488</c:v>
                </c:pt>
                <c:pt idx="13">
                  <c:v>44.71682251939146</c:v>
                </c:pt>
                <c:pt idx="14">
                  <c:v>47.145550763468464</c:v>
                </c:pt>
                <c:pt idx="15">
                  <c:v>45.18147772204956</c:v>
                </c:pt>
                <c:pt idx="16">
                  <c:v>55.873542723720675</c:v>
                </c:pt>
                <c:pt idx="17">
                  <c:v>53.95551663600242</c:v>
                </c:pt>
                <c:pt idx="18">
                  <c:v>45.702906675927586</c:v>
                </c:pt>
                <c:pt idx="19">
                  <c:v>49.692110280970205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46.19524134724277</c:v>
                </c:pt>
                <c:pt idx="1">
                  <c:v>47.5143549549704</c:v>
                </c:pt>
                <c:pt idx="2">
                  <c:v>49.85979379943576</c:v>
                </c:pt>
                <c:pt idx="3">
                  <c:v>31.169359686330374</c:v>
                </c:pt>
                <c:pt idx="4">
                  <c:v>40.94879486582472</c:v>
                </c:pt>
                <c:pt idx="5">
                  <c:v>45.20266853900979</c:v>
                </c:pt>
                <c:pt idx="6">
                  <c:v>48.25219349273304</c:v>
                </c:pt>
                <c:pt idx="7">
                  <c:v>57.974990170145574</c:v>
                </c:pt>
                <c:pt idx="8">
                  <c:v>58.56520814836335</c:v>
                </c:pt>
                <c:pt idx="9">
                  <c:v>46.64278022842787</c:v>
                </c:pt>
                <c:pt idx="10">
                  <c:v>60.78081138442299</c:v>
                </c:pt>
                <c:pt idx="11">
                  <c:v>50.3890314627235</c:v>
                </c:pt>
                <c:pt idx="12">
                  <c:v>41.86143953191208</c:v>
                </c:pt>
                <c:pt idx="13">
                  <c:v>50.9919962780837</c:v>
                </c:pt>
                <c:pt idx="14">
                  <c:v>55.341842984123346</c:v>
                </c:pt>
                <c:pt idx="15">
                  <c:v>56.75638212962482</c:v>
                </c:pt>
                <c:pt idx="16">
                  <c:v>42.45463257980177</c:v>
                </c:pt>
                <c:pt idx="17">
                  <c:v>46.89504859315117</c:v>
                </c:pt>
                <c:pt idx="18">
                  <c:v>42.09777727926671</c:v>
                </c:pt>
                <c:pt idx="19">
                  <c:v>50.33077367755977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12.827225889431453</c:v>
                </c:pt>
                <c:pt idx="1">
                  <c:v>3.896433161710367</c:v>
                </c:pt>
                <c:pt idx="2">
                  <c:v>3.9590776928681466</c:v>
                </c:pt>
                <c:pt idx="3">
                  <c:v>28.080327376609187</c:v>
                </c:pt>
                <c:pt idx="4">
                  <c:v>7.175862923831496</c:v>
                </c:pt>
                <c:pt idx="5">
                  <c:v>2.1818460775921498</c:v>
                </c:pt>
                <c:pt idx="6">
                  <c:v>3.5158367143083127</c:v>
                </c:pt>
                <c:pt idx="7">
                  <c:v>4.836620151225449</c:v>
                </c:pt>
                <c:pt idx="8">
                  <c:v>28.633206741636943</c:v>
                </c:pt>
                <c:pt idx="9">
                  <c:v>6.376969063945667</c:v>
                </c:pt>
                <c:pt idx="10">
                  <c:v>16.814910877084362</c:v>
                </c:pt>
                <c:pt idx="11">
                  <c:v>6.4001604018227924</c:v>
                </c:pt>
                <c:pt idx="12">
                  <c:v>8.55922776236176</c:v>
                </c:pt>
                <c:pt idx="13">
                  <c:v>2.6815328840478325</c:v>
                </c:pt>
                <c:pt idx="14">
                  <c:v>14.611089611197606</c:v>
                </c:pt>
                <c:pt idx="15">
                  <c:v>3.5227330612629464</c:v>
                </c:pt>
                <c:pt idx="16">
                  <c:v>3.0654751146664143</c:v>
                </c:pt>
                <c:pt idx="17">
                  <c:v>4.828653441434293</c:v>
                </c:pt>
                <c:pt idx="18">
                  <c:v>2.718744427364086</c:v>
                </c:pt>
                <c:pt idx="19">
                  <c:v>5.237221319020928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46.503616732911624</c:v>
                </c:pt>
                <c:pt idx="1">
                  <c:v>46.3754900227211</c:v>
                </c:pt>
                <c:pt idx="2">
                  <c:v>7.64947604203341</c:v>
                </c:pt>
                <c:pt idx="3">
                  <c:v>49.07102423049366</c:v>
                </c:pt>
                <c:pt idx="4">
                  <c:v>46.40603684897644</c:v>
                </c:pt>
                <c:pt idx="5">
                  <c:v>52.281983429252335</c:v>
                </c:pt>
                <c:pt idx="6">
                  <c:v>38.172325742098714</c:v>
                </c:pt>
                <c:pt idx="7">
                  <c:v>38.628381141434694</c:v>
                </c:pt>
                <c:pt idx="8">
                  <c:v>42.747527264592804</c:v>
                </c:pt>
                <c:pt idx="9">
                  <c:v>37.950511516856096</c:v>
                </c:pt>
                <c:pt idx="10">
                  <c:v>49.728153442262595</c:v>
                </c:pt>
                <c:pt idx="11">
                  <c:v>57.093761165443</c:v>
                </c:pt>
                <c:pt idx="12">
                  <c:v>40.93508003845468</c:v>
                </c:pt>
                <c:pt idx="13">
                  <c:v>44.168343314629446</c:v>
                </c:pt>
                <c:pt idx="14">
                  <c:v>59.92844856603648</c:v>
                </c:pt>
                <c:pt idx="15">
                  <c:v>56.890563495950666</c:v>
                </c:pt>
                <c:pt idx="16">
                  <c:v>52.33806059453395</c:v>
                </c:pt>
                <c:pt idx="17">
                  <c:v>38.83955592381093</c:v>
                </c:pt>
                <c:pt idx="18">
                  <c:v>35.63405080964668</c:v>
                </c:pt>
                <c:pt idx="19">
                  <c:v>40.500982524002076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58.035159795953604</c:v>
                </c:pt>
                <c:pt idx="1">
                  <c:v>55.63858420414532</c:v>
                </c:pt>
                <c:pt idx="2">
                  <c:v>47.94334225731097</c:v>
                </c:pt>
                <c:pt idx="3">
                  <c:v>30.904226572475867</c:v>
                </c:pt>
                <c:pt idx="4">
                  <c:v>52.656265357746065</c:v>
                </c:pt>
                <c:pt idx="5">
                  <c:v>41.0495517658185</c:v>
                </c:pt>
                <c:pt idx="6">
                  <c:v>28.39123224202036</c:v>
                </c:pt>
                <c:pt idx="7">
                  <c:v>51.69016938056483</c:v>
                </c:pt>
                <c:pt idx="8">
                  <c:v>70.53866204163481</c:v>
                </c:pt>
                <c:pt idx="9">
                  <c:v>41.60800389794099</c:v>
                </c:pt>
                <c:pt idx="10">
                  <c:v>27.519819239095426</c:v>
                </c:pt>
                <c:pt idx="11">
                  <c:v>20.560163132721822</c:v>
                </c:pt>
                <c:pt idx="12">
                  <c:v>53.66898752367118</c:v>
                </c:pt>
                <c:pt idx="13">
                  <c:v>26.346893525350957</c:v>
                </c:pt>
                <c:pt idx="14">
                  <c:v>62.6849975059898</c:v>
                </c:pt>
                <c:pt idx="15">
                  <c:v>48.46466326328871</c:v>
                </c:pt>
                <c:pt idx="16">
                  <c:v>20.22749382808087</c:v>
                </c:pt>
                <c:pt idx="17">
                  <c:v>39.56047782937096</c:v>
                </c:pt>
                <c:pt idx="18">
                  <c:v>27.70687565090905</c:v>
                </c:pt>
                <c:pt idx="19">
                  <c:v>44.82787337927832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40.72086731787004</c:v>
                </c:pt>
                <c:pt idx="1">
                  <c:v>22.648000530788575</c:v>
                </c:pt>
                <c:pt idx="2">
                  <c:v>45.05810875232962</c:v>
                </c:pt>
                <c:pt idx="3">
                  <c:v>50.40640377698708</c:v>
                </c:pt>
                <c:pt idx="4">
                  <c:v>32.73977404114824</c:v>
                </c:pt>
                <c:pt idx="5">
                  <c:v>34.84769634463463</c:v>
                </c:pt>
                <c:pt idx="6">
                  <c:v>28.98430824642007</c:v>
                </c:pt>
                <c:pt idx="7">
                  <c:v>43.200262174380754</c:v>
                </c:pt>
                <c:pt idx="8">
                  <c:v>35.57399250165148</c:v>
                </c:pt>
                <c:pt idx="9">
                  <c:v>38.08773984650594</c:v>
                </c:pt>
                <c:pt idx="10">
                  <c:v>32.22196940336233</c:v>
                </c:pt>
                <c:pt idx="11">
                  <c:v>32.93556522200199</c:v>
                </c:pt>
                <c:pt idx="12">
                  <c:v>42.08375716164467</c:v>
                </c:pt>
                <c:pt idx="13">
                  <c:v>37.237500173479084</c:v>
                </c:pt>
                <c:pt idx="14">
                  <c:v>29.756831066245095</c:v>
                </c:pt>
                <c:pt idx="15">
                  <c:v>42.96409255069103</c:v>
                </c:pt>
                <c:pt idx="16">
                  <c:v>23.975132148377668</c:v>
                </c:pt>
                <c:pt idx="17">
                  <c:v>39.58348226784989</c:v>
                </c:pt>
                <c:pt idx="18">
                  <c:v>35.08146354912056</c:v>
                </c:pt>
                <c:pt idx="19">
                  <c:v>45.20654179706802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2.2124927626008497</c:v>
                </c:pt>
                <c:pt idx="1">
                  <c:v>3.491421268027851</c:v>
                </c:pt>
                <c:pt idx="2">
                  <c:v>64.6477631077749</c:v>
                </c:pt>
                <c:pt idx="3">
                  <c:v>3.653705720855611</c:v>
                </c:pt>
                <c:pt idx="4">
                  <c:v>2.734406731960678</c:v>
                </c:pt>
                <c:pt idx="5">
                  <c:v>1.4273286476782758</c:v>
                </c:pt>
                <c:pt idx="6">
                  <c:v>1.897162422139241</c:v>
                </c:pt>
                <c:pt idx="7">
                  <c:v>1.621984492954372</c:v>
                </c:pt>
                <c:pt idx="8">
                  <c:v>2.593992895751295</c:v>
                </c:pt>
                <c:pt idx="9">
                  <c:v>2.5435809646686143</c:v>
                </c:pt>
                <c:pt idx="10">
                  <c:v>4.76659712595322</c:v>
                </c:pt>
                <c:pt idx="11">
                  <c:v>12.324460332310816</c:v>
                </c:pt>
                <c:pt idx="12">
                  <c:v>6.222508450473654</c:v>
                </c:pt>
                <c:pt idx="13">
                  <c:v>0.8656928670726637</c:v>
                </c:pt>
                <c:pt idx="14">
                  <c:v>1.4335280876547685</c:v>
                </c:pt>
                <c:pt idx="15">
                  <c:v>2.716804621106999</c:v>
                </c:pt>
                <c:pt idx="16">
                  <c:v>2.4035589146484777</c:v>
                </c:pt>
                <c:pt idx="17">
                  <c:v>0.8565982331725522</c:v>
                </c:pt>
                <c:pt idx="18">
                  <c:v>2.42472407283529</c:v>
                </c:pt>
                <c:pt idx="19">
                  <c:v>5.27614411971966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49.72041716273863</c:v>
                </c:pt>
                <c:pt idx="1">
                  <c:v>46.25811438047194</c:v>
                </c:pt>
                <c:pt idx="2">
                  <c:v>39.85199954594994</c:v>
                </c:pt>
                <c:pt idx="3">
                  <c:v>39.4473834037763</c:v>
                </c:pt>
                <c:pt idx="4">
                  <c:v>38.88668829670473</c:v>
                </c:pt>
                <c:pt idx="5">
                  <c:v>37.83761025009092</c:v>
                </c:pt>
                <c:pt idx="6">
                  <c:v>34.407780911228</c:v>
                </c:pt>
                <c:pt idx="7">
                  <c:v>34.09574102432743</c:v>
                </c:pt>
                <c:pt idx="8">
                  <c:v>33.83106580109044</c:v>
                </c:pt>
                <c:pt idx="9">
                  <c:v>33.45390866332135</c:v>
                </c:pt>
                <c:pt idx="10">
                  <c:v>32.005092831329705</c:v>
                </c:pt>
                <c:pt idx="11">
                  <c:v>31.879347633566244</c:v>
                </c:pt>
                <c:pt idx="12">
                  <c:v>31.318031828364877</c:v>
                </c:pt>
                <c:pt idx="13">
                  <c:v>29.200351012505593</c:v>
                </c:pt>
                <c:pt idx="14">
                  <c:v>28.842496210808825</c:v>
                </c:pt>
                <c:pt idx="15">
                  <c:v>27.882708806858897</c:v>
                </c:pt>
                <c:pt idx="16">
                  <c:v>27.728872812981507</c:v>
                </c:pt>
                <c:pt idx="17">
                  <c:v>27.607800597418343</c:v>
                </c:pt>
                <c:pt idx="18">
                  <c:v>27.29776907779812</c:v>
                </c:pt>
                <c:pt idx="19">
                  <c:v>26.665360527104376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内分泌科</c:v>
                </c:pt>
                <c:pt idx="1">
                  <c:v>老年医学科</c:v>
                </c:pt>
                <c:pt idx="2">
                  <c:v>医院</c:v>
                </c:pt>
                <c:pt idx="3">
                  <c:v>血液科</c:v>
                </c:pt>
                <c:pt idx="4">
                  <c:v>肝病科</c:v>
                </c:pt>
                <c:pt idx="5">
                  <c:v>儿科</c:v>
                </c:pt>
                <c:pt idx="6">
                  <c:v>耳鼻喉科</c:v>
                </c:pt>
                <c:pt idx="7">
                  <c:v>创伤骨科</c:v>
                </c:pt>
                <c:pt idx="8">
                  <c:v>治未病中心</c:v>
                </c:pt>
                <c:pt idx="9">
                  <c:v>关节骨科</c:v>
                </c:pt>
                <c:pt idx="10">
                  <c:v>中医外治中心</c:v>
                </c:pt>
                <c:pt idx="11">
                  <c:v>心病四科</c:v>
                </c:pt>
                <c:pt idx="12">
                  <c:v>推拿科</c:v>
                </c:pt>
                <c:pt idx="13">
                  <c:v>妇科妇二科合并</c:v>
                </c:pt>
                <c:pt idx="14">
                  <c:v>眼科</c:v>
                </c:pt>
                <c:pt idx="15">
                  <c:v>小儿骨科</c:v>
                </c:pt>
                <c:pt idx="16">
                  <c:v>男科</c:v>
                </c:pt>
                <c:pt idx="17">
                  <c:v>综合内科</c:v>
                </c:pt>
                <c:pt idx="18">
                  <c:v>美容皮肤科</c:v>
                </c:pt>
                <c:pt idx="19">
                  <c:v>微创骨科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74.93850793633788</c:v>
                </c:pt>
                <c:pt idx="1">
                  <c:v>40.28602353982554</c:v>
                </c:pt>
                <c:pt idx="2">
                  <c:v>40.49619041193395</c:v>
                </c:pt>
                <c:pt idx="3">
                  <c:v>75.77053393959201</c:v>
                </c:pt>
                <c:pt idx="4">
                  <c:v>39.919798395953514</c:v>
                </c:pt>
                <c:pt idx="5">
                  <c:v>51.68279408061841</c:v>
                </c:pt>
                <c:pt idx="6">
                  <c:v>72.80966771557564</c:v>
                </c:pt>
                <c:pt idx="7">
                  <c:v>14.979413472511396</c:v>
                </c:pt>
                <c:pt idx="8">
                  <c:v>48.56405290227843</c:v>
                </c:pt>
                <c:pt idx="9">
                  <c:v>70.7080850629943</c:v>
                </c:pt>
                <c:pt idx="10">
                  <c:v>63.39517606598303</c:v>
                </c:pt>
                <c:pt idx="11">
                  <c:v>42.66287910963762</c:v>
                </c:pt>
                <c:pt idx="12">
                  <c:v>47.36705714841284</c:v>
                </c:pt>
                <c:pt idx="13">
                  <c:v>59.780256722777644</c:v>
                </c:pt>
                <c:pt idx="14">
                  <c:v>83.99334051056019</c:v>
                </c:pt>
                <c:pt idx="15">
                  <c:v>66.079943223288</c:v>
                </c:pt>
                <c:pt idx="16">
                  <c:v>48.20899879386823</c:v>
                </c:pt>
                <c:pt idx="17">
                  <c:v>43.0800267562648</c:v>
                </c:pt>
                <c:pt idx="18">
                  <c:v>51.38489629805874</c:v>
                </c:pt>
                <c:pt idx="19">
                  <c:v>71.86595681410869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27.882708806858897</c:v>
                </c:pt>
                <c:pt idx="1">
                  <c:v>27.29776907779812</c:v>
                </c:pt>
                <c:pt idx="2">
                  <c:v>25.538436327672763</c:v>
                </c:pt>
                <c:pt idx="3">
                  <c:v>22.113240625579607</c:v>
                </c:pt>
                <c:pt idx="4">
                  <c:v>27.607800597418343</c:v>
                </c:pt>
                <c:pt idx="5">
                  <c:v>21.263525689955582</c:v>
                </c:pt>
                <c:pt idx="6">
                  <c:v>12.138297941208368</c:v>
                </c:pt>
                <c:pt idx="7">
                  <c:v>14.22553745946152</c:v>
                </c:pt>
                <c:pt idx="8">
                  <c:v>27.728872812981507</c:v>
                </c:pt>
                <c:pt idx="9">
                  <c:v>20.056120703049825</c:v>
                </c:pt>
                <c:pt idx="10">
                  <c:v>12.005997164563343</c:v>
                </c:pt>
                <c:pt idx="11">
                  <c:v>6.807634741451118</c:v>
                </c:pt>
                <c:pt idx="12">
                  <c:v>13.332401499780763</c:v>
                </c:pt>
                <c:pt idx="13">
                  <c:v>19.54764597457452</c:v>
                </c:pt>
                <c:pt idx="14">
                  <c:v>17.8083582374659</c:v>
                </c:pt>
                <c:pt idx="15">
                  <c:v>46.25811438047194</c:v>
                </c:pt>
                <c:pt idx="16">
                  <c:v>31.318031828364877</c:v>
                </c:pt>
                <c:pt idx="17">
                  <c:v>25.531150349083497</c:v>
                </c:pt>
                <c:pt idx="18">
                  <c:v>13.984894703686155</c:v>
                </c:pt>
                <c:pt idx="19">
                  <c:v>23.303690541830363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45.18147772204956</c:v>
                </c:pt>
                <c:pt idx="1">
                  <c:v>45.702906675927586</c:v>
                </c:pt>
                <c:pt idx="2">
                  <c:v>54.857693290713094</c:v>
                </c:pt>
                <c:pt idx="3">
                  <c:v>54.99095224435422</c:v>
                </c:pt>
                <c:pt idx="4">
                  <c:v>53.95551663600242</c:v>
                </c:pt>
                <c:pt idx="5">
                  <c:v>53.917823163028196</c:v>
                </c:pt>
                <c:pt idx="6">
                  <c:v>38.175936569493174</c:v>
                </c:pt>
                <c:pt idx="7">
                  <c:v>35.86483664448899</c:v>
                </c:pt>
                <c:pt idx="8">
                  <c:v>55.873542723720675</c:v>
                </c:pt>
                <c:pt idx="9">
                  <c:v>65.63483627403322</c:v>
                </c:pt>
                <c:pt idx="10">
                  <c:v>60.72230868488987</c:v>
                </c:pt>
                <c:pt idx="11">
                  <c:v>52.31866776589077</c:v>
                </c:pt>
                <c:pt idx="12">
                  <c:v>49.97914354516045</c:v>
                </c:pt>
                <c:pt idx="13">
                  <c:v>60.42689785787524</c:v>
                </c:pt>
                <c:pt idx="14">
                  <c:v>51.30988110591314</c:v>
                </c:pt>
                <c:pt idx="15">
                  <c:v>32.397869103840755</c:v>
                </c:pt>
                <c:pt idx="16">
                  <c:v>49.93403405113488</c:v>
                </c:pt>
                <c:pt idx="17">
                  <c:v>53.692366723462385</c:v>
                </c:pt>
                <c:pt idx="18">
                  <c:v>42.85547542120701</c:v>
                </c:pt>
                <c:pt idx="19">
                  <c:v>57.72467830715553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56.75638212962482</c:v>
                </c:pt>
                <c:pt idx="1">
                  <c:v>42.09777727926671</c:v>
                </c:pt>
                <c:pt idx="2">
                  <c:v>46.26986956099018</c:v>
                </c:pt>
                <c:pt idx="3">
                  <c:v>51.229343234120435</c:v>
                </c:pt>
                <c:pt idx="4">
                  <c:v>46.89504859315117</c:v>
                </c:pt>
                <c:pt idx="5">
                  <c:v>44.926889210448685</c:v>
                </c:pt>
                <c:pt idx="6">
                  <c:v>59.16121078081465</c:v>
                </c:pt>
                <c:pt idx="7">
                  <c:v>44.9291808148127</c:v>
                </c:pt>
                <c:pt idx="8">
                  <c:v>42.45463257980177</c:v>
                </c:pt>
                <c:pt idx="9">
                  <c:v>44.22397342669788</c:v>
                </c:pt>
                <c:pt idx="10">
                  <c:v>51.075338777765644</c:v>
                </c:pt>
                <c:pt idx="11">
                  <c:v>50.808650099848755</c:v>
                </c:pt>
                <c:pt idx="12">
                  <c:v>51.76033198203094</c:v>
                </c:pt>
                <c:pt idx="13">
                  <c:v>53.57828770513224</c:v>
                </c:pt>
                <c:pt idx="14">
                  <c:v>53.36075574284265</c:v>
                </c:pt>
                <c:pt idx="15">
                  <c:v>47.5143549549704</c:v>
                </c:pt>
                <c:pt idx="16">
                  <c:v>41.86143953191208</c:v>
                </c:pt>
                <c:pt idx="17">
                  <c:v>38.27867914554814</c:v>
                </c:pt>
                <c:pt idx="18">
                  <c:v>44.52558727336147</c:v>
                </c:pt>
                <c:pt idx="19">
                  <c:v>51.85145388470305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3.5227330612629464</c:v>
                </c:pt>
                <c:pt idx="1">
                  <c:v>2.718744427364086</c:v>
                </c:pt>
                <c:pt idx="2">
                  <c:v>6.01502980650638</c:v>
                </c:pt>
                <c:pt idx="3">
                  <c:v>7.798376880099382</c:v>
                </c:pt>
                <c:pt idx="4">
                  <c:v>4.828653441434293</c:v>
                </c:pt>
                <c:pt idx="5">
                  <c:v>2.763112853822097</c:v>
                </c:pt>
                <c:pt idx="6">
                  <c:v>3.2569195141002396</c:v>
                </c:pt>
                <c:pt idx="7">
                  <c:v>3.269745702497743</c:v>
                </c:pt>
                <c:pt idx="8">
                  <c:v>3.0654751146664143</c:v>
                </c:pt>
                <c:pt idx="9">
                  <c:v>9.919776957208331</c:v>
                </c:pt>
                <c:pt idx="10">
                  <c:v>4.488777374867109</c:v>
                </c:pt>
                <c:pt idx="11">
                  <c:v>6.285031414223015</c:v>
                </c:pt>
                <c:pt idx="12">
                  <c:v>7.476973653781391</c:v>
                </c:pt>
                <c:pt idx="13">
                  <c:v>27.45172955848078</c:v>
                </c:pt>
                <c:pt idx="14">
                  <c:v>47.077973912574535</c:v>
                </c:pt>
                <c:pt idx="15">
                  <c:v>3.896433161710367</c:v>
                </c:pt>
                <c:pt idx="16">
                  <c:v>8.55922776236176</c:v>
                </c:pt>
                <c:pt idx="17">
                  <c:v>12.943975837986393</c:v>
                </c:pt>
                <c:pt idx="18">
                  <c:v>3.187759659994103</c:v>
                </c:pt>
                <c:pt idx="19">
                  <c:v>6.071329153772871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56.890563495950666</c:v>
                </c:pt>
                <c:pt idx="1">
                  <c:v>35.63405080964668</c:v>
                </c:pt>
                <c:pt idx="2">
                  <c:v>59.74755011932353</c:v>
                </c:pt>
                <c:pt idx="3">
                  <c:v>59.80450789824049</c:v>
                </c:pt>
                <c:pt idx="4">
                  <c:v>38.83955592381093</c:v>
                </c:pt>
                <c:pt idx="5">
                  <c:v>47.82251015627112</c:v>
                </c:pt>
                <c:pt idx="6">
                  <c:v>58.33867618728992</c:v>
                </c:pt>
                <c:pt idx="7">
                  <c:v>46.80738583277549</c:v>
                </c:pt>
                <c:pt idx="8">
                  <c:v>52.33806059453395</c:v>
                </c:pt>
                <c:pt idx="9">
                  <c:v>28.223139675701454</c:v>
                </c:pt>
                <c:pt idx="10">
                  <c:v>62.27651371623764</c:v>
                </c:pt>
                <c:pt idx="11">
                  <c:v>54.693617830036345</c:v>
                </c:pt>
                <c:pt idx="12">
                  <c:v>34.24968740553427</c:v>
                </c:pt>
                <c:pt idx="13">
                  <c:v>64.55610207015047</c:v>
                </c:pt>
                <c:pt idx="14">
                  <c:v>40.46932951426079</c:v>
                </c:pt>
                <c:pt idx="15">
                  <c:v>46.3754900227211</c:v>
                </c:pt>
                <c:pt idx="16">
                  <c:v>40.93508003845468</c:v>
                </c:pt>
                <c:pt idx="17">
                  <c:v>50.13686751086922</c:v>
                </c:pt>
                <c:pt idx="18">
                  <c:v>52.206065652857404</c:v>
                </c:pt>
                <c:pt idx="19">
                  <c:v>44.130646011897085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48.46466326328871</c:v>
                </c:pt>
                <c:pt idx="1">
                  <c:v>27.70687565090905</c:v>
                </c:pt>
                <c:pt idx="2">
                  <c:v>31.228135609095606</c:v>
                </c:pt>
                <c:pt idx="3">
                  <c:v>37.03877025862594</c:v>
                </c:pt>
                <c:pt idx="4">
                  <c:v>39.56047782937096</c:v>
                </c:pt>
                <c:pt idx="5">
                  <c:v>26.840999101003323</c:v>
                </c:pt>
                <c:pt idx="6">
                  <c:v>29.52023678276774</c:v>
                </c:pt>
                <c:pt idx="7">
                  <c:v>41.52650462791072</c:v>
                </c:pt>
                <c:pt idx="8">
                  <c:v>20.22749382808087</c:v>
                </c:pt>
                <c:pt idx="9">
                  <c:v>34.35962621883389</c:v>
                </c:pt>
                <c:pt idx="10">
                  <c:v>38.12399656772533</c:v>
                </c:pt>
                <c:pt idx="11">
                  <c:v>26.296566654602863</c:v>
                </c:pt>
                <c:pt idx="12">
                  <c:v>25.583416062832278</c:v>
                </c:pt>
                <c:pt idx="13">
                  <c:v>53.31765325047957</c:v>
                </c:pt>
                <c:pt idx="14">
                  <c:v>36.15390389191474</c:v>
                </c:pt>
                <c:pt idx="15">
                  <c:v>55.63858420414532</c:v>
                </c:pt>
                <c:pt idx="16">
                  <c:v>53.66898752367118</c:v>
                </c:pt>
                <c:pt idx="17">
                  <c:v>33.55958273988317</c:v>
                </c:pt>
                <c:pt idx="18">
                  <c:v>48.606614922765644</c:v>
                </c:pt>
                <c:pt idx="19">
                  <c:v>36.72154501314414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42.96409255069103</c:v>
                </c:pt>
                <c:pt idx="1">
                  <c:v>35.08146354912056</c:v>
                </c:pt>
                <c:pt idx="2">
                  <c:v>42.169610747392646</c:v>
                </c:pt>
                <c:pt idx="3">
                  <c:v>31.566020407615955</c:v>
                </c:pt>
                <c:pt idx="4">
                  <c:v>39.58348226784989</c:v>
                </c:pt>
                <c:pt idx="5">
                  <c:v>45.38634833366015</c:v>
                </c:pt>
                <c:pt idx="6">
                  <c:v>40.3060751797566</c:v>
                </c:pt>
                <c:pt idx="7">
                  <c:v>28.477109409590252</c:v>
                </c:pt>
                <c:pt idx="8">
                  <c:v>23.975132148377668</c:v>
                </c:pt>
                <c:pt idx="9">
                  <c:v>46.112576362671405</c:v>
                </c:pt>
                <c:pt idx="10">
                  <c:v>33.384261221580644</c:v>
                </c:pt>
                <c:pt idx="11">
                  <c:v>31.735205856007656</c:v>
                </c:pt>
                <c:pt idx="12">
                  <c:v>30.53840018800021</c:v>
                </c:pt>
                <c:pt idx="13">
                  <c:v>38.25199291869672</c:v>
                </c:pt>
                <c:pt idx="14">
                  <c:v>38.2671835564064</c:v>
                </c:pt>
                <c:pt idx="15">
                  <c:v>22.648000530788575</c:v>
                </c:pt>
                <c:pt idx="16">
                  <c:v>42.08375716164467</c:v>
                </c:pt>
                <c:pt idx="17">
                  <c:v>23.468770792130975</c:v>
                </c:pt>
                <c:pt idx="18">
                  <c:v>35.682550816054544</c:v>
                </c:pt>
                <c:pt idx="19">
                  <c:v>30.108803897732525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2.716804621106999</c:v>
                </c:pt>
                <c:pt idx="1">
                  <c:v>2.42472407283529</c:v>
                </c:pt>
                <c:pt idx="2">
                  <c:v>1.5351782496451734</c:v>
                </c:pt>
                <c:pt idx="3">
                  <c:v>1.7225896082035426</c:v>
                </c:pt>
                <c:pt idx="4">
                  <c:v>0.8565982331725522</c:v>
                </c:pt>
                <c:pt idx="5">
                  <c:v>2.3640541345775117</c:v>
                </c:pt>
                <c:pt idx="6">
                  <c:v>0.7190939150175356</c:v>
                </c:pt>
                <c:pt idx="7">
                  <c:v>7.727003909481471</c:v>
                </c:pt>
                <c:pt idx="8">
                  <c:v>2.4035589146484777</c:v>
                </c:pt>
                <c:pt idx="9">
                  <c:v>2.901022488792903</c:v>
                </c:pt>
                <c:pt idx="10">
                  <c:v>2.6107809788690206</c:v>
                </c:pt>
                <c:pt idx="11">
                  <c:v>3.2280856476977666</c:v>
                </c:pt>
                <c:pt idx="12">
                  <c:v>2.4707807209636337</c:v>
                </c:pt>
                <c:pt idx="13">
                  <c:v>5.871998087199532</c:v>
                </c:pt>
                <c:pt idx="14">
                  <c:v>2.4461632036186525</c:v>
                </c:pt>
                <c:pt idx="15">
                  <c:v>3.491421268027851</c:v>
                </c:pt>
                <c:pt idx="16">
                  <c:v>6.222508450473654</c:v>
                </c:pt>
                <c:pt idx="17">
                  <c:v>2.25476889646624</c:v>
                </c:pt>
                <c:pt idx="18">
                  <c:v>1.104402219068605</c:v>
                </c:pt>
                <c:pt idx="19">
                  <c:v>3.7561294610432046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70.44694687556813</c:v>
                </c:pt>
                <c:pt idx="1">
                  <c:v>68.84705768145612</c:v>
                </c:pt>
                <c:pt idx="2">
                  <c:v>66.53789616386088</c:v>
                </c:pt>
                <c:pt idx="3">
                  <c:v>64.98582196038161</c:v>
                </c:pt>
                <c:pt idx="4">
                  <c:v>64.46121021372925</c:v>
                </c:pt>
                <c:pt idx="5">
                  <c:v>63.36538302810313</c:v>
                </c:pt>
                <c:pt idx="6">
                  <c:v>63.35893416570693</c:v>
                </c:pt>
                <c:pt idx="7">
                  <c:v>63.29581693780488</c:v>
                </c:pt>
                <c:pt idx="8">
                  <c:v>61.8564746708856</c:v>
                </c:pt>
                <c:pt idx="9">
                  <c:v>61.64246507442817</c:v>
                </c:pt>
                <c:pt idx="10">
                  <c:v>61.24933473461942</c:v>
                </c:pt>
                <c:pt idx="11">
                  <c:v>60.667131887189974</c:v>
                </c:pt>
                <c:pt idx="12">
                  <c:v>60.619524632074835</c:v>
                </c:pt>
                <c:pt idx="13">
                  <c:v>60.384690584893086</c:v>
                </c:pt>
                <c:pt idx="14">
                  <c:v>59.39020480562261</c:v>
                </c:pt>
                <c:pt idx="15">
                  <c:v>58.920851701808154</c:v>
                </c:pt>
                <c:pt idx="16">
                  <c:v>58.64437485886503</c:v>
                </c:pt>
                <c:pt idx="17">
                  <c:v>58.55367707413468</c:v>
                </c:pt>
                <c:pt idx="18">
                  <c:v>57.10736597084745</c:v>
                </c:pt>
                <c:pt idx="19">
                  <c:v>57.07399970933522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小儿骨科</c:v>
                </c:pt>
                <c:pt idx="1">
                  <c:v>美容皮肤科</c:v>
                </c:pt>
                <c:pt idx="2">
                  <c:v>妇科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针灸科</c:v>
                </c:pt>
                <c:pt idx="6">
                  <c:v>乳腺甲状腺外科</c:v>
                </c:pt>
                <c:pt idx="7">
                  <c:v>泌尿外科</c:v>
                </c:pt>
                <c:pt idx="8">
                  <c:v>男科</c:v>
                </c:pt>
                <c:pt idx="9">
                  <c:v>小儿推拿科</c:v>
                </c:pt>
                <c:pt idx="10">
                  <c:v>东区肾病科</c:v>
                </c:pt>
                <c:pt idx="11">
                  <c:v>肝胆外科</c:v>
                </c:pt>
                <c:pt idx="12">
                  <c:v>产科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老年医学科</c:v>
                </c:pt>
                <c:pt idx="16">
                  <c:v>推拿科</c:v>
                </c:pt>
                <c:pt idx="17">
                  <c:v>重症医学科</c:v>
                </c:pt>
                <c:pt idx="18">
                  <c:v>普通外科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66.079943223288</c:v>
                </c:pt>
                <c:pt idx="1">
                  <c:v>51.38489629805874</c:v>
                </c:pt>
                <c:pt idx="2">
                  <c:v>85.39404526894684</c:v>
                </c:pt>
                <c:pt idx="3">
                  <c:v>50.94457743126993</c:v>
                </c:pt>
                <c:pt idx="4">
                  <c:v>43.0800267562648</c:v>
                </c:pt>
                <c:pt idx="5">
                  <c:v>68.59777153929595</c:v>
                </c:pt>
                <c:pt idx="6">
                  <c:v>27.25486893009902</c:v>
                </c:pt>
                <c:pt idx="7">
                  <c:v>37.80220163855748</c:v>
                </c:pt>
                <c:pt idx="8">
                  <c:v>48.20899879386823</c:v>
                </c:pt>
                <c:pt idx="9">
                  <c:v>53.34941046175689</c:v>
                </c:pt>
                <c:pt idx="10">
                  <c:v>65.8225230774425</c:v>
                </c:pt>
                <c:pt idx="11">
                  <c:v>57.57278267706868</c:v>
                </c:pt>
                <c:pt idx="12">
                  <c:v>62.45826244047982</c:v>
                </c:pt>
                <c:pt idx="13">
                  <c:v>32.512620961429114</c:v>
                </c:pt>
                <c:pt idx="14">
                  <c:v>50.031629287571356</c:v>
                </c:pt>
                <c:pt idx="15">
                  <c:v>40.28602353982554</c:v>
                </c:pt>
                <c:pt idx="16">
                  <c:v>47.36705714841284</c:v>
                </c:pt>
                <c:pt idx="17">
                  <c:v>79.15561773426735</c:v>
                </c:pt>
                <c:pt idx="18">
                  <c:v>50.79558712098964</c:v>
                </c:pt>
                <c:pt idx="19">
                  <c:v>67.68857220112592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20.056120703049825</c:v>
                </c:pt>
                <c:pt idx="1">
                  <c:v>23.28685370715532</c:v>
                </c:pt>
                <c:pt idx="2">
                  <c:v>39.4473834037763</c:v>
                </c:pt>
                <c:pt idx="3">
                  <c:v>16.195230525891848</c:v>
                </c:pt>
                <c:pt idx="4">
                  <c:v>33.45390866332135</c:v>
                </c:pt>
                <c:pt idx="5">
                  <c:v>23.583401943416575</c:v>
                </c:pt>
                <c:pt idx="6">
                  <c:v>12.005997164563343</c:v>
                </c:pt>
                <c:pt idx="7">
                  <c:v>19.54764597457452</c:v>
                </c:pt>
                <c:pt idx="8">
                  <c:v>20.014361282689826</c:v>
                </c:pt>
                <c:pt idx="9">
                  <c:v>3.9643730637011054</c:v>
                </c:pt>
                <c:pt idx="10">
                  <c:v>18.610490135853883</c:v>
                </c:pt>
                <c:pt idx="11">
                  <c:v>22.024066999601587</c:v>
                </c:pt>
                <c:pt idx="12">
                  <c:v>34.09574102432743</c:v>
                </c:pt>
                <c:pt idx="13">
                  <c:v>23.303690541830363</c:v>
                </c:pt>
                <c:pt idx="14">
                  <c:v>21.179998575111835</c:v>
                </c:pt>
                <c:pt idx="15">
                  <c:v>10.509127754625188</c:v>
                </c:pt>
                <c:pt idx="16">
                  <c:v>31.879347633566244</c:v>
                </c:pt>
                <c:pt idx="17">
                  <c:v>3.4853640559950065</c:v>
                </c:pt>
                <c:pt idx="18">
                  <c:v>17.656648165133447</c:v>
                </c:pt>
                <c:pt idx="19">
                  <c:v>49.72041716273863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61.64246507442817</c:v>
                </c:pt>
                <c:pt idx="1">
                  <c:v>34.26549520080027</c:v>
                </c:pt>
                <c:pt idx="2">
                  <c:v>52.522791702892135</c:v>
                </c:pt>
                <c:pt idx="3">
                  <c:v>34.46843961260375</c:v>
                </c:pt>
                <c:pt idx="4">
                  <c:v>38.69217313885098</c:v>
                </c:pt>
                <c:pt idx="5">
                  <c:v>35.12110838607013</c:v>
                </c:pt>
                <c:pt idx="6">
                  <c:v>61.24933473461942</c:v>
                </c:pt>
                <c:pt idx="7">
                  <c:v>60.384690584893086</c:v>
                </c:pt>
                <c:pt idx="8">
                  <c:v>39.443548365289026</c:v>
                </c:pt>
                <c:pt idx="9">
                  <c:v>44.358055935122685</c:v>
                </c:pt>
                <c:pt idx="10">
                  <c:v>35.78612260617502</c:v>
                </c:pt>
                <c:pt idx="11">
                  <c:v>55.65180963984078</c:v>
                </c:pt>
                <c:pt idx="12">
                  <c:v>42.59023864608611</c:v>
                </c:pt>
                <c:pt idx="13">
                  <c:v>57.07399970933522</c:v>
                </c:pt>
                <c:pt idx="14">
                  <c:v>50.005241842029776</c:v>
                </c:pt>
                <c:pt idx="15">
                  <c:v>49.71954481461358</c:v>
                </c:pt>
                <c:pt idx="16">
                  <c:v>48.94042488129453</c:v>
                </c:pt>
                <c:pt idx="17">
                  <c:v>47.495322407090036</c:v>
                </c:pt>
                <c:pt idx="18">
                  <c:v>38.858137886234005</c:v>
                </c:pt>
                <c:pt idx="19">
                  <c:v>52.02380059341313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44.22397342669788</c:v>
                </c:pt>
                <c:pt idx="1">
                  <c:v>46.07808315977034</c:v>
                </c:pt>
                <c:pt idx="2">
                  <c:v>31.169359686330374</c:v>
                </c:pt>
                <c:pt idx="3">
                  <c:v>53.96959695887519</c:v>
                </c:pt>
                <c:pt idx="4">
                  <c:v>46.64278022842787</c:v>
                </c:pt>
                <c:pt idx="5">
                  <c:v>49.394306616027094</c:v>
                </c:pt>
                <c:pt idx="6">
                  <c:v>51.075338777765644</c:v>
                </c:pt>
                <c:pt idx="7">
                  <c:v>53.57828770513224</c:v>
                </c:pt>
                <c:pt idx="8">
                  <c:v>50.05000035793743</c:v>
                </c:pt>
                <c:pt idx="9">
                  <c:v>46.938984629066645</c:v>
                </c:pt>
                <c:pt idx="10">
                  <c:v>39.94374506207634</c:v>
                </c:pt>
                <c:pt idx="11">
                  <c:v>40.70454701381006</c:v>
                </c:pt>
                <c:pt idx="12">
                  <c:v>57.974990170145574</c:v>
                </c:pt>
                <c:pt idx="13">
                  <c:v>51.85145388470305</c:v>
                </c:pt>
                <c:pt idx="14">
                  <c:v>66.8668696316368</c:v>
                </c:pt>
                <c:pt idx="15">
                  <c:v>49.672632943183395</c:v>
                </c:pt>
                <c:pt idx="16">
                  <c:v>50.3890314627235</c:v>
                </c:pt>
                <c:pt idx="17">
                  <c:v>55.30521994255142</c:v>
                </c:pt>
                <c:pt idx="18">
                  <c:v>45.06412421696137</c:v>
                </c:pt>
                <c:pt idx="19">
                  <c:v>46.19524134724277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9.919776957208331</c:v>
                </c:pt>
                <c:pt idx="1">
                  <c:v>25.202839925381323</c:v>
                </c:pt>
                <c:pt idx="2">
                  <c:v>28.080327376609187</c:v>
                </c:pt>
                <c:pt idx="3">
                  <c:v>22.336288700351993</c:v>
                </c:pt>
                <c:pt idx="4">
                  <c:v>6.376969063945667</c:v>
                </c:pt>
                <c:pt idx="5">
                  <c:v>4.069219227356558</c:v>
                </c:pt>
                <c:pt idx="6">
                  <c:v>4.488777374867109</c:v>
                </c:pt>
                <c:pt idx="7">
                  <c:v>27.45172955848078</c:v>
                </c:pt>
                <c:pt idx="8">
                  <c:v>2.7609074641391103</c:v>
                </c:pt>
                <c:pt idx="9">
                  <c:v>3.781234194931238</c:v>
                </c:pt>
                <c:pt idx="10">
                  <c:v>8.138430199042354</c:v>
                </c:pt>
                <c:pt idx="11">
                  <c:v>5.3925874127167095</c:v>
                </c:pt>
                <c:pt idx="12">
                  <c:v>4.836620151225449</c:v>
                </c:pt>
                <c:pt idx="13">
                  <c:v>6.071329153772871</c:v>
                </c:pt>
                <c:pt idx="14">
                  <c:v>2.79056920493506</c:v>
                </c:pt>
                <c:pt idx="15">
                  <c:v>2.835196941942794</c:v>
                </c:pt>
                <c:pt idx="16">
                  <c:v>6.4001604018227924</c:v>
                </c:pt>
                <c:pt idx="17">
                  <c:v>8.283334738713386</c:v>
                </c:pt>
                <c:pt idx="18">
                  <c:v>2.9793119717454255</c:v>
                </c:pt>
                <c:pt idx="19">
                  <c:v>12.827225889431453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28.223139675701454</c:v>
                </c:pt>
                <c:pt idx="1">
                  <c:v>46.057820632451744</c:v>
                </c:pt>
                <c:pt idx="2">
                  <c:v>49.07102423049366</c:v>
                </c:pt>
                <c:pt idx="3">
                  <c:v>31.99613236380187</c:v>
                </c:pt>
                <c:pt idx="4">
                  <c:v>37.950511516856096</c:v>
                </c:pt>
                <c:pt idx="5">
                  <c:v>27.8430267256013</c:v>
                </c:pt>
                <c:pt idx="6">
                  <c:v>62.27651371623764</c:v>
                </c:pt>
                <c:pt idx="7">
                  <c:v>64.55610207015047</c:v>
                </c:pt>
                <c:pt idx="8">
                  <c:v>42.211966641211994</c:v>
                </c:pt>
                <c:pt idx="9">
                  <c:v>36.258143887834436</c:v>
                </c:pt>
                <c:pt idx="10">
                  <c:v>53.37637125869675</c:v>
                </c:pt>
                <c:pt idx="11">
                  <c:v>73.57864192658975</c:v>
                </c:pt>
                <c:pt idx="12">
                  <c:v>38.628381141434694</c:v>
                </c:pt>
                <c:pt idx="13">
                  <c:v>44.130646011897085</c:v>
                </c:pt>
                <c:pt idx="14">
                  <c:v>45.52047729623284</c:v>
                </c:pt>
                <c:pt idx="15">
                  <c:v>53.086795849164304</c:v>
                </c:pt>
                <c:pt idx="16">
                  <c:v>57.093761165443</c:v>
                </c:pt>
                <c:pt idx="17">
                  <c:v>59.904925472367516</c:v>
                </c:pt>
                <c:pt idx="18">
                  <c:v>46.967274007779515</c:v>
                </c:pt>
                <c:pt idx="19">
                  <c:v>46.503616732911624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34.35962621883389</c:v>
                </c:pt>
                <c:pt idx="1">
                  <c:v>46.82709059878909</c:v>
                </c:pt>
                <c:pt idx="2">
                  <c:v>30.904226572475867</c:v>
                </c:pt>
                <c:pt idx="3">
                  <c:v>72.73285633034263</c:v>
                </c:pt>
                <c:pt idx="4">
                  <c:v>41.60800389794099</c:v>
                </c:pt>
                <c:pt idx="5">
                  <c:v>34.64327097523507</c:v>
                </c:pt>
                <c:pt idx="6">
                  <c:v>38.12399656772533</c:v>
                </c:pt>
                <c:pt idx="7">
                  <c:v>53.31765325047957</c:v>
                </c:pt>
                <c:pt idx="8">
                  <c:v>31.715687493885167</c:v>
                </c:pt>
                <c:pt idx="9">
                  <c:v>38.75107999902849</c:v>
                </c:pt>
                <c:pt idx="10">
                  <c:v>39.99091958627296</c:v>
                </c:pt>
                <c:pt idx="11">
                  <c:v>14.474728473014325</c:v>
                </c:pt>
                <c:pt idx="12">
                  <c:v>51.69016938056483</c:v>
                </c:pt>
                <c:pt idx="13">
                  <c:v>36.72154501314414</c:v>
                </c:pt>
                <c:pt idx="14">
                  <c:v>29.833731107014025</c:v>
                </c:pt>
                <c:pt idx="15">
                  <c:v>28.248527494558505</c:v>
                </c:pt>
                <c:pt idx="16">
                  <c:v>20.560163132721822</c:v>
                </c:pt>
                <c:pt idx="17">
                  <c:v>33.04728212778371</c:v>
                </c:pt>
                <c:pt idx="18">
                  <c:v>47.268294953622515</c:v>
                </c:pt>
                <c:pt idx="19">
                  <c:v>58.035159795953604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46.112576362671405</c:v>
                </c:pt>
                <c:pt idx="1">
                  <c:v>29.48167559150569</c:v>
                </c:pt>
                <c:pt idx="2">
                  <c:v>50.40640377698708</c:v>
                </c:pt>
                <c:pt idx="3">
                  <c:v>33.66646114894077</c:v>
                </c:pt>
                <c:pt idx="4">
                  <c:v>38.08773984650594</c:v>
                </c:pt>
                <c:pt idx="5">
                  <c:v>41.447766135766386</c:v>
                </c:pt>
                <c:pt idx="6">
                  <c:v>33.384261221580644</c:v>
                </c:pt>
                <c:pt idx="7">
                  <c:v>38.25199291869672</c:v>
                </c:pt>
                <c:pt idx="8">
                  <c:v>25.258908399775354</c:v>
                </c:pt>
                <c:pt idx="9">
                  <c:v>30.09458507419073</c:v>
                </c:pt>
                <c:pt idx="10">
                  <c:v>46.59912052013787</c:v>
                </c:pt>
                <c:pt idx="11">
                  <c:v>28.203121889749124</c:v>
                </c:pt>
                <c:pt idx="12">
                  <c:v>43.200262174380754</c:v>
                </c:pt>
                <c:pt idx="13">
                  <c:v>30.108803897732525</c:v>
                </c:pt>
                <c:pt idx="14">
                  <c:v>25.02245636416861</c:v>
                </c:pt>
                <c:pt idx="15">
                  <c:v>27.291889388152608</c:v>
                </c:pt>
                <c:pt idx="16">
                  <c:v>32.93556522200199</c:v>
                </c:pt>
                <c:pt idx="17">
                  <c:v>32.04059654818656</c:v>
                </c:pt>
                <c:pt idx="18">
                  <c:v>45.1737710253505</c:v>
                </c:pt>
                <c:pt idx="19">
                  <c:v>40.72086731787004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2.901022488792903</c:v>
                </c:pt>
                <c:pt idx="1">
                  <c:v>2.548007525174095</c:v>
                </c:pt>
                <c:pt idx="2">
                  <c:v>3.653705720855611</c:v>
                </c:pt>
                <c:pt idx="3">
                  <c:v>1.2240910892592651</c:v>
                </c:pt>
                <c:pt idx="4">
                  <c:v>2.5435809646686143</c:v>
                </c:pt>
                <c:pt idx="5">
                  <c:v>3.077617189435495</c:v>
                </c:pt>
                <c:pt idx="6">
                  <c:v>2.6107809788690206</c:v>
                </c:pt>
                <c:pt idx="7">
                  <c:v>5.871998087199532</c:v>
                </c:pt>
                <c:pt idx="8">
                  <c:v>3.5691160263319026</c:v>
                </c:pt>
                <c:pt idx="9">
                  <c:v>3.999814253929579</c:v>
                </c:pt>
                <c:pt idx="10">
                  <c:v>3.459624735283703</c:v>
                </c:pt>
                <c:pt idx="11">
                  <c:v>18.49075069788878</c:v>
                </c:pt>
                <c:pt idx="12">
                  <c:v>1.621984492954372</c:v>
                </c:pt>
                <c:pt idx="13">
                  <c:v>3.7561294610432046</c:v>
                </c:pt>
                <c:pt idx="14">
                  <c:v>5.90291191076154</c:v>
                </c:pt>
                <c:pt idx="15">
                  <c:v>2.8270889892730793</c:v>
                </c:pt>
                <c:pt idx="16">
                  <c:v>12.324460332310816</c:v>
                </c:pt>
                <c:pt idx="17">
                  <c:v>2.419842950362313</c:v>
                </c:pt>
                <c:pt idx="18">
                  <c:v>3.456418192650207</c:v>
                </c:pt>
                <c:pt idx="19">
                  <c:v>2.2124927626008497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65.63483627403322</c:v>
                </c:pt>
                <c:pt idx="1">
                  <c:v>64.93337973052294</c:v>
                </c:pt>
                <c:pt idx="2">
                  <c:v>64.56834367331686</c:v>
                </c:pt>
                <c:pt idx="3">
                  <c:v>61.846409789139635</c:v>
                </c:pt>
                <c:pt idx="4">
                  <c:v>61.585807466810174</c:v>
                </c:pt>
                <c:pt idx="5">
                  <c:v>61.47230261385729</c:v>
                </c:pt>
                <c:pt idx="6">
                  <c:v>60.72230868488987</c:v>
                </c:pt>
                <c:pt idx="7">
                  <c:v>60.42689785787524</c:v>
                </c:pt>
                <c:pt idx="8">
                  <c:v>58.407716846620815</c:v>
                </c:pt>
                <c:pt idx="9">
                  <c:v>58.302594226553296</c:v>
                </c:pt>
                <c:pt idx="10">
                  <c:v>58.25570918933598</c:v>
                </c:pt>
                <c:pt idx="11">
                  <c:v>57.94026799315065</c:v>
                </c:pt>
                <c:pt idx="12">
                  <c:v>57.883902798004115</c:v>
                </c:pt>
                <c:pt idx="13">
                  <c:v>57.72467830715553</c:v>
                </c:pt>
                <c:pt idx="14">
                  <c:v>57.56593811603451</c:v>
                </c:pt>
                <c:pt idx="15">
                  <c:v>57.10744204434827</c:v>
                </c:pt>
                <c:pt idx="16">
                  <c:v>57.0957758030193</c:v>
                </c:pt>
                <c:pt idx="17">
                  <c:v>56.99024230467993</c:v>
                </c:pt>
                <c:pt idx="18">
                  <c:v>56.56786267099907</c:v>
                </c:pt>
                <c:pt idx="19">
                  <c:v>56.51377404567755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脾胃科消化科合并</c:v>
                </c:pt>
                <c:pt idx="2">
                  <c:v>血液科</c:v>
                </c:pt>
                <c:pt idx="3">
                  <c:v>口腔科</c:v>
                </c:pt>
                <c:pt idx="4">
                  <c:v>关节骨科</c:v>
                </c:pt>
                <c:pt idx="5">
                  <c:v>消化内科</c:v>
                </c:pt>
                <c:pt idx="6">
                  <c:v>东区肾病科</c:v>
                </c:pt>
                <c:pt idx="7">
                  <c:v>皮肤科</c:v>
                </c:pt>
                <c:pt idx="8">
                  <c:v>脑病一科</c:v>
                </c:pt>
                <c:pt idx="9">
                  <c:v>西区重症医学科</c:v>
                </c:pt>
                <c:pt idx="10">
                  <c:v>心病三科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脊柱骨科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心病四科</c:v>
                </c:pt>
                <c:pt idx="17">
                  <c:v>妇二科</c:v>
                </c:pt>
                <c:pt idx="18">
                  <c:v>脾胃病科</c:v>
                </c:pt>
                <c:pt idx="19">
                  <c:v>内分泌科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53.34941046175689</c:v>
                </c:pt>
                <c:pt idx="1">
                  <c:v>26.689097724518216</c:v>
                </c:pt>
                <c:pt idx="2">
                  <c:v>75.77053393959201</c:v>
                </c:pt>
                <c:pt idx="3">
                  <c:v>36.216442268400755</c:v>
                </c:pt>
                <c:pt idx="4">
                  <c:v>70.7080850629943</c:v>
                </c:pt>
                <c:pt idx="5">
                  <c:v>56.94095163430158</c:v>
                </c:pt>
                <c:pt idx="6">
                  <c:v>65.8225230774425</c:v>
                </c:pt>
                <c:pt idx="7">
                  <c:v>32.512620961429114</c:v>
                </c:pt>
                <c:pt idx="8">
                  <c:v>79.76207259854164</c:v>
                </c:pt>
                <c:pt idx="9">
                  <c:v>31.336129033941557</c:v>
                </c:pt>
                <c:pt idx="10">
                  <c:v>56.63336988399854</c:v>
                </c:pt>
                <c:pt idx="11">
                  <c:v>31.290848499118358</c:v>
                </c:pt>
                <c:pt idx="12">
                  <c:v>14.979413472511396</c:v>
                </c:pt>
                <c:pt idx="13">
                  <c:v>67.68857220112592</c:v>
                </c:pt>
                <c:pt idx="14">
                  <c:v>82.43147653126711</c:v>
                </c:pt>
                <c:pt idx="15">
                  <c:v>53.84027373123043</c:v>
                </c:pt>
                <c:pt idx="16">
                  <c:v>42.66287910963762</c:v>
                </c:pt>
                <c:pt idx="17">
                  <c:v>43.51461215365208</c:v>
                </c:pt>
                <c:pt idx="18">
                  <c:v>44.22480770260548</c:v>
                </c:pt>
                <c:pt idx="19">
                  <c:v>74.93850793633788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21.179998575111835</c:v>
                </c:pt>
                <c:pt idx="1">
                  <c:v>32.005092831329705</c:v>
                </c:pt>
                <c:pt idx="2">
                  <c:v>12.138297941208368</c:v>
                </c:pt>
                <c:pt idx="3">
                  <c:v>12.920380651114007</c:v>
                </c:pt>
                <c:pt idx="4">
                  <c:v>22.193507887778956</c:v>
                </c:pt>
                <c:pt idx="5">
                  <c:v>33.83106580109044</c:v>
                </c:pt>
                <c:pt idx="6">
                  <c:v>34.09574102432743</c:v>
                </c:pt>
                <c:pt idx="7">
                  <c:v>24.532674847440127</c:v>
                </c:pt>
                <c:pt idx="8">
                  <c:v>27.882708806858897</c:v>
                </c:pt>
                <c:pt idx="9">
                  <c:v>23.432414613264932</c:v>
                </c:pt>
                <c:pt idx="10">
                  <c:v>17.617467832980843</c:v>
                </c:pt>
                <c:pt idx="11">
                  <c:v>28.842496210808825</c:v>
                </c:pt>
                <c:pt idx="12">
                  <c:v>3.4853640559950065</c:v>
                </c:pt>
                <c:pt idx="13">
                  <c:v>22.870711092738578</c:v>
                </c:pt>
                <c:pt idx="14">
                  <c:v>16.195230525891848</c:v>
                </c:pt>
                <c:pt idx="15">
                  <c:v>19.54764597457452</c:v>
                </c:pt>
                <c:pt idx="16">
                  <c:v>17.8083582374659</c:v>
                </c:pt>
                <c:pt idx="17">
                  <c:v>18.790899369143574</c:v>
                </c:pt>
                <c:pt idx="18">
                  <c:v>23.303690541830363</c:v>
                </c:pt>
                <c:pt idx="19">
                  <c:v>13.332401499780763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50.005241842029776</c:v>
                </c:pt>
                <c:pt idx="1">
                  <c:v>51.42034399874164</c:v>
                </c:pt>
                <c:pt idx="2">
                  <c:v>63.35893416570693</c:v>
                </c:pt>
                <c:pt idx="3">
                  <c:v>41.42548533830898</c:v>
                </c:pt>
                <c:pt idx="4">
                  <c:v>50.76557616446769</c:v>
                </c:pt>
                <c:pt idx="5">
                  <c:v>50.060773404887634</c:v>
                </c:pt>
                <c:pt idx="6">
                  <c:v>42.59023864608611</c:v>
                </c:pt>
                <c:pt idx="7">
                  <c:v>51.82911485182159</c:v>
                </c:pt>
                <c:pt idx="8">
                  <c:v>70.44694687556813</c:v>
                </c:pt>
                <c:pt idx="9">
                  <c:v>40.47113000553957</c:v>
                </c:pt>
                <c:pt idx="10">
                  <c:v>43.280190118845134</c:v>
                </c:pt>
                <c:pt idx="11">
                  <c:v>50.358982997513586</c:v>
                </c:pt>
                <c:pt idx="12">
                  <c:v>47.495322407090036</c:v>
                </c:pt>
                <c:pt idx="13">
                  <c:v>46.14755864118722</c:v>
                </c:pt>
                <c:pt idx="14">
                  <c:v>34.46843961260375</c:v>
                </c:pt>
                <c:pt idx="15">
                  <c:v>60.384690584893086</c:v>
                </c:pt>
                <c:pt idx="16">
                  <c:v>59.39020480562261</c:v>
                </c:pt>
                <c:pt idx="17">
                  <c:v>46.47275410036903</c:v>
                </c:pt>
                <c:pt idx="18">
                  <c:v>57.07399970933522</c:v>
                </c:pt>
                <c:pt idx="19">
                  <c:v>60.619524632074835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57.56593811603451</c:v>
                </c:pt>
                <c:pt idx="1">
                  <c:v>46.75059842231924</c:v>
                </c:pt>
                <c:pt idx="2">
                  <c:v>38.175936569493174</c:v>
                </c:pt>
                <c:pt idx="3">
                  <c:v>42.59448698439549</c:v>
                </c:pt>
                <c:pt idx="4">
                  <c:v>51.91169207815858</c:v>
                </c:pt>
                <c:pt idx="5">
                  <c:v>43.79595240040084</c:v>
                </c:pt>
                <c:pt idx="6">
                  <c:v>57.883902798004115</c:v>
                </c:pt>
                <c:pt idx="7">
                  <c:v>47.83409568217984</c:v>
                </c:pt>
                <c:pt idx="8">
                  <c:v>45.18147772204956</c:v>
                </c:pt>
                <c:pt idx="9">
                  <c:v>52.10294434269129</c:v>
                </c:pt>
                <c:pt idx="10">
                  <c:v>52.909029465367766</c:v>
                </c:pt>
                <c:pt idx="11">
                  <c:v>47.145550763468464</c:v>
                </c:pt>
                <c:pt idx="12">
                  <c:v>56.99024230467993</c:v>
                </c:pt>
                <c:pt idx="13">
                  <c:v>48.73292909755869</c:v>
                </c:pt>
                <c:pt idx="14">
                  <c:v>61.846409789139635</c:v>
                </c:pt>
                <c:pt idx="15">
                  <c:v>60.42689785787524</c:v>
                </c:pt>
                <c:pt idx="16">
                  <c:v>51.30988110591314</c:v>
                </c:pt>
                <c:pt idx="17">
                  <c:v>42.448795926555206</c:v>
                </c:pt>
                <c:pt idx="18">
                  <c:v>57.72467830715553</c:v>
                </c:pt>
                <c:pt idx="19">
                  <c:v>49.97914354516045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2.79056920493506</c:v>
                </c:pt>
                <c:pt idx="1">
                  <c:v>16.814910877084362</c:v>
                </c:pt>
                <c:pt idx="2">
                  <c:v>3.2569195141002396</c:v>
                </c:pt>
                <c:pt idx="3">
                  <c:v>4.366902219959827</c:v>
                </c:pt>
                <c:pt idx="4">
                  <c:v>6.052591675004851</c:v>
                </c:pt>
                <c:pt idx="5">
                  <c:v>28.633206741636943</c:v>
                </c:pt>
                <c:pt idx="6">
                  <c:v>4.836620151225449</c:v>
                </c:pt>
                <c:pt idx="7">
                  <c:v>11.638526635334985</c:v>
                </c:pt>
                <c:pt idx="8">
                  <c:v>3.5227330612629464</c:v>
                </c:pt>
                <c:pt idx="9">
                  <c:v>7.718393742456581</c:v>
                </c:pt>
                <c:pt idx="10">
                  <c:v>8.16661194926379</c:v>
                </c:pt>
                <c:pt idx="11">
                  <c:v>14.611089611197606</c:v>
                </c:pt>
                <c:pt idx="12">
                  <c:v>8.283334738713386</c:v>
                </c:pt>
                <c:pt idx="13">
                  <c:v>10.93647890937587</c:v>
                </c:pt>
                <c:pt idx="14">
                  <c:v>22.336288700351993</c:v>
                </c:pt>
                <c:pt idx="15">
                  <c:v>27.45172955848078</c:v>
                </c:pt>
                <c:pt idx="16">
                  <c:v>47.077973912574535</c:v>
                </c:pt>
                <c:pt idx="17">
                  <c:v>5.387985291956179</c:v>
                </c:pt>
                <c:pt idx="18">
                  <c:v>6.071329153772871</c:v>
                </c:pt>
                <c:pt idx="19">
                  <c:v>7.476973653781391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45.52047729623284</c:v>
                </c:pt>
                <c:pt idx="1">
                  <c:v>49.728153442262595</c:v>
                </c:pt>
                <c:pt idx="2">
                  <c:v>58.33867618728992</c:v>
                </c:pt>
                <c:pt idx="3">
                  <c:v>49.59787385328727</c:v>
                </c:pt>
                <c:pt idx="4">
                  <c:v>40.87128987719897</c:v>
                </c:pt>
                <c:pt idx="5">
                  <c:v>42.747527264592804</c:v>
                </c:pt>
                <c:pt idx="6">
                  <c:v>38.628381141434694</c:v>
                </c:pt>
                <c:pt idx="7">
                  <c:v>47.94116426157983</c:v>
                </c:pt>
                <c:pt idx="8">
                  <c:v>56.890563495950666</c:v>
                </c:pt>
                <c:pt idx="9">
                  <c:v>25.885008267689248</c:v>
                </c:pt>
                <c:pt idx="10">
                  <c:v>56.42074324970156</c:v>
                </c:pt>
                <c:pt idx="11">
                  <c:v>59.92844856603648</c:v>
                </c:pt>
                <c:pt idx="12">
                  <c:v>59.904925472367516</c:v>
                </c:pt>
                <c:pt idx="13">
                  <c:v>35.28189165636225</c:v>
                </c:pt>
                <c:pt idx="14">
                  <c:v>31.99613236380187</c:v>
                </c:pt>
                <c:pt idx="15">
                  <c:v>64.55610207015047</c:v>
                </c:pt>
                <c:pt idx="16">
                  <c:v>40.46932951426079</c:v>
                </c:pt>
                <c:pt idx="17">
                  <c:v>60.54862018028877</c:v>
                </c:pt>
                <c:pt idx="18">
                  <c:v>44.130646011897085</c:v>
                </c:pt>
                <c:pt idx="19">
                  <c:v>34.24968740553427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29.833731107014025</c:v>
                </c:pt>
                <c:pt idx="1">
                  <c:v>27.519819239095426</c:v>
                </c:pt>
                <c:pt idx="2">
                  <c:v>29.52023678276774</c:v>
                </c:pt>
                <c:pt idx="3">
                  <c:v>34.99144076508388</c:v>
                </c:pt>
                <c:pt idx="4">
                  <c:v>46.25236505670881</c:v>
                </c:pt>
                <c:pt idx="5">
                  <c:v>70.53866204163481</c:v>
                </c:pt>
                <c:pt idx="6">
                  <c:v>51.69016938056483</c:v>
                </c:pt>
                <c:pt idx="7">
                  <c:v>38.52664344861258</c:v>
                </c:pt>
                <c:pt idx="8">
                  <c:v>48.46466326328871</c:v>
                </c:pt>
                <c:pt idx="9">
                  <c:v>53.074732136415335</c:v>
                </c:pt>
                <c:pt idx="10">
                  <c:v>48.380544122182854</c:v>
                </c:pt>
                <c:pt idx="11">
                  <c:v>62.6849975059898</c:v>
                </c:pt>
                <c:pt idx="12">
                  <c:v>33.04728212778371</c:v>
                </c:pt>
                <c:pt idx="13">
                  <c:v>48.126712560840375</c:v>
                </c:pt>
                <c:pt idx="14">
                  <c:v>72.73285633034263</c:v>
                </c:pt>
                <c:pt idx="15">
                  <c:v>53.31765325047957</c:v>
                </c:pt>
                <c:pt idx="16">
                  <c:v>36.15390389191474</c:v>
                </c:pt>
                <c:pt idx="17">
                  <c:v>75.82642183921786</c:v>
                </c:pt>
                <c:pt idx="18">
                  <c:v>36.72154501314414</c:v>
                </c:pt>
                <c:pt idx="19">
                  <c:v>25.583416062832278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25.02245636416861</c:v>
                </c:pt>
                <c:pt idx="1">
                  <c:v>32.22196940336233</c:v>
                </c:pt>
                <c:pt idx="2">
                  <c:v>40.3060751797566</c:v>
                </c:pt>
                <c:pt idx="3">
                  <c:v>29.902631751988917</c:v>
                </c:pt>
                <c:pt idx="4">
                  <c:v>32.637464469503456</c:v>
                </c:pt>
                <c:pt idx="5">
                  <c:v>35.57399250165148</c:v>
                </c:pt>
                <c:pt idx="6">
                  <c:v>43.200262174380754</c:v>
                </c:pt>
                <c:pt idx="7">
                  <c:v>42.50840427736719</c:v>
                </c:pt>
                <c:pt idx="8">
                  <c:v>42.96409255069103</c:v>
                </c:pt>
                <c:pt idx="9">
                  <c:v>46.794726571882286</c:v>
                </c:pt>
                <c:pt idx="10">
                  <c:v>21.00508729792631</c:v>
                </c:pt>
                <c:pt idx="11">
                  <c:v>29.756831066245095</c:v>
                </c:pt>
                <c:pt idx="12">
                  <c:v>32.04059654818656</c:v>
                </c:pt>
                <c:pt idx="13">
                  <c:v>42.21841984392674</c:v>
                </c:pt>
                <c:pt idx="14">
                  <c:v>33.66646114894077</c:v>
                </c:pt>
                <c:pt idx="15">
                  <c:v>38.25199291869672</c:v>
                </c:pt>
                <c:pt idx="16">
                  <c:v>38.2671835564064</c:v>
                </c:pt>
                <c:pt idx="17">
                  <c:v>29.652369432009138</c:v>
                </c:pt>
                <c:pt idx="18">
                  <c:v>30.108803897732525</c:v>
                </c:pt>
                <c:pt idx="19">
                  <c:v>30.53840018800021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5.90291191076154</c:v>
                </c:pt>
                <c:pt idx="1">
                  <c:v>4.76659712595322</c:v>
                </c:pt>
                <c:pt idx="2">
                  <c:v>0.7190939150175356</c:v>
                </c:pt>
                <c:pt idx="3">
                  <c:v>3.296698807116921</c:v>
                </c:pt>
                <c:pt idx="4">
                  <c:v>3.079768209983074</c:v>
                </c:pt>
                <c:pt idx="5">
                  <c:v>2.593992895751295</c:v>
                </c:pt>
                <c:pt idx="6">
                  <c:v>1.621984492954372</c:v>
                </c:pt>
                <c:pt idx="7">
                  <c:v>4.008932336588046</c:v>
                </c:pt>
                <c:pt idx="8">
                  <c:v>2.716804621106999</c:v>
                </c:pt>
                <c:pt idx="9">
                  <c:v>3.945162216188505</c:v>
                </c:pt>
                <c:pt idx="10">
                  <c:v>5.073826646553044</c:v>
                </c:pt>
                <c:pt idx="11">
                  <c:v>1.4335280876547685</c:v>
                </c:pt>
                <c:pt idx="12">
                  <c:v>2.419842950362313</c:v>
                </c:pt>
                <c:pt idx="13">
                  <c:v>0.5184800717342841</c:v>
                </c:pt>
                <c:pt idx="14">
                  <c:v>1.2240910892592651</c:v>
                </c:pt>
                <c:pt idx="15">
                  <c:v>5.871998087199532</c:v>
                </c:pt>
                <c:pt idx="16">
                  <c:v>2.4461632036186525</c:v>
                </c:pt>
                <c:pt idx="17">
                  <c:v>6.535404322755656</c:v>
                </c:pt>
                <c:pt idx="18">
                  <c:v>3.7561294610432046</c:v>
                </c:pt>
                <c:pt idx="19">
                  <c:v>2.4707807209636337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66.8668696316368</c:v>
                </c:pt>
                <c:pt idx="1">
                  <c:v>60.78081138442299</c:v>
                </c:pt>
                <c:pt idx="2">
                  <c:v>59.16121078081465</c:v>
                </c:pt>
                <c:pt idx="3">
                  <c:v>58.88095804738589</c:v>
                </c:pt>
                <c:pt idx="4">
                  <c:v>58.75641419750594</c:v>
                </c:pt>
                <c:pt idx="5">
                  <c:v>58.56520814836335</c:v>
                </c:pt>
                <c:pt idx="6">
                  <c:v>57.974990170145574</c:v>
                </c:pt>
                <c:pt idx="7">
                  <c:v>57.87971814171731</c:v>
                </c:pt>
                <c:pt idx="8">
                  <c:v>56.75638212962482</c:v>
                </c:pt>
                <c:pt idx="9">
                  <c:v>56.6185375064674</c:v>
                </c:pt>
                <c:pt idx="10">
                  <c:v>55.72457682494343</c:v>
                </c:pt>
                <c:pt idx="11">
                  <c:v>55.341842984123346</c:v>
                </c:pt>
                <c:pt idx="12">
                  <c:v>55.30521994255142</c:v>
                </c:pt>
                <c:pt idx="13">
                  <c:v>54.15961885337331</c:v>
                </c:pt>
                <c:pt idx="14">
                  <c:v>53.96959695887519</c:v>
                </c:pt>
                <c:pt idx="15">
                  <c:v>53.57828770513224</c:v>
                </c:pt>
                <c:pt idx="16">
                  <c:v>53.36075574284265</c:v>
                </c:pt>
                <c:pt idx="17">
                  <c:v>52.20899970834698</c:v>
                </c:pt>
                <c:pt idx="18">
                  <c:v>51.85145388470305</c:v>
                </c:pt>
                <c:pt idx="19">
                  <c:v>51.76033198203094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中医外治中心</c:v>
                </c:pt>
                <c:pt idx="2">
                  <c:v>乳腺甲状腺外科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治未病中心</c:v>
                </c:pt>
                <c:pt idx="6">
                  <c:v>创伤骨科</c:v>
                </c:pt>
                <c:pt idx="7">
                  <c:v>骨科</c:v>
                </c:pt>
                <c:pt idx="8">
                  <c:v>小儿骨科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眼科</c:v>
                </c:pt>
                <c:pt idx="12">
                  <c:v>妇二科</c:v>
                </c:pt>
                <c:pt idx="13">
                  <c:v>东区重症医学科</c:v>
                </c:pt>
                <c:pt idx="14">
                  <c:v>口腔科</c:v>
                </c:pt>
                <c:pt idx="15">
                  <c:v>皮肤科</c:v>
                </c:pt>
                <c:pt idx="16">
                  <c:v>呼吸内科</c:v>
                </c:pt>
                <c:pt idx="17">
                  <c:v>神经外科</c:v>
                </c:pt>
                <c:pt idx="18">
                  <c:v>脊柱骨科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82.43147653126711</c:v>
                </c:pt>
                <c:pt idx="1">
                  <c:v>63.39517606598303</c:v>
                </c:pt>
                <c:pt idx="2">
                  <c:v>27.25486893009902</c:v>
                </c:pt>
                <c:pt idx="3">
                  <c:v>36.99472250265647</c:v>
                </c:pt>
                <c:pt idx="4">
                  <c:v>40.5304354621333</c:v>
                </c:pt>
                <c:pt idx="5">
                  <c:v>48.56405290227843</c:v>
                </c:pt>
                <c:pt idx="6">
                  <c:v>14.979413472511396</c:v>
                </c:pt>
                <c:pt idx="7">
                  <c:v>44.03948519603818</c:v>
                </c:pt>
                <c:pt idx="8">
                  <c:v>66.079943223288</c:v>
                </c:pt>
                <c:pt idx="9">
                  <c:v>45.277929183762616</c:v>
                </c:pt>
                <c:pt idx="10">
                  <c:v>42.63599182975424</c:v>
                </c:pt>
                <c:pt idx="11">
                  <c:v>83.99334051056019</c:v>
                </c:pt>
                <c:pt idx="12">
                  <c:v>43.51461215365208</c:v>
                </c:pt>
                <c:pt idx="13">
                  <c:v>47.02310804745388</c:v>
                </c:pt>
                <c:pt idx="14">
                  <c:v>36.216442268400755</c:v>
                </c:pt>
                <c:pt idx="15">
                  <c:v>32.512620961429114</c:v>
                </c:pt>
                <c:pt idx="16">
                  <c:v>50.031629287571356</c:v>
                </c:pt>
                <c:pt idx="17">
                  <c:v>23.387884470767997</c:v>
                </c:pt>
                <c:pt idx="18">
                  <c:v>67.68857220112592</c:v>
                </c:pt>
                <c:pt idx="19">
                  <c:v>62.45826244047982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17.8083582374659</c:v>
                </c:pt>
                <c:pt idx="1">
                  <c:v>33.83106580109044</c:v>
                </c:pt>
                <c:pt idx="2">
                  <c:v>39.4473834037763</c:v>
                </c:pt>
                <c:pt idx="3">
                  <c:v>19.54764597457452</c:v>
                </c:pt>
                <c:pt idx="4">
                  <c:v>23.28685370715532</c:v>
                </c:pt>
                <c:pt idx="5">
                  <c:v>16.195230525891848</c:v>
                </c:pt>
                <c:pt idx="6">
                  <c:v>32.005092831329705</c:v>
                </c:pt>
                <c:pt idx="7">
                  <c:v>28.842496210808825</c:v>
                </c:pt>
                <c:pt idx="8">
                  <c:v>25.531150349083497</c:v>
                </c:pt>
                <c:pt idx="9">
                  <c:v>49.72041716273863</c:v>
                </c:pt>
                <c:pt idx="10">
                  <c:v>24.532674847440127</c:v>
                </c:pt>
                <c:pt idx="11">
                  <c:v>22.870711092738578</c:v>
                </c:pt>
                <c:pt idx="12">
                  <c:v>20.056120703049825</c:v>
                </c:pt>
                <c:pt idx="13">
                  <c:v>18.698803214293065</c:v>
                </c:pt>
                <c:pt idx="14">
                  <c:v>31.318031828364877</c:v>
                </c:pt>
                <c:pt idx="15">
                  <c:v>3.4853640559950065</c:v>
                </c:pt>
                <c:pt idx="16">
                  <c:v>17.617467832980843</c:v>
                </c:pt>
                <c:pt idx="17">
                  <c:v>18.610490135853883</c:v>
                </c:pt>
                <c:pt idx="18">
                  <c:v>22.113240625579607</c:v>
                </c:pt>
                <c:pt idx="19">
                  <c:v>23.432414613264932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59.39020480562261</c:v>
                </c:pt>
                <c:pt idx="1">
                  <c:v>50.060773404887634</c:v>
                </c:pt>
                <c:pt idx="2">
                  <c:v>52.522791702892135</c:v>
                </c:pt>
                <c:pt idx="3">
                  <c:v>60.384690584893086</c:v>
                </c:pt>
                <c:pt idx="4">
                  <c:v>34.26549520080027</c:v>
                </c:pt>
                <c:pt idx="5">
                  <c:v>34.46843961260375</c:v>
                </c:pt>
                <c:pt idx="6">
                  <c:v>51.42034399874164</c:v>
                </c:pt>
                <c:pt idx="7">
                  <c:v>50.358982997513586</c:v>
                </c:pt>
                <c:pt idx="8">
                  <c:v>58.55367707413468</c:v>
                </c:pt>
                <c:pt idx="9">
                  <c:v>52.02380059341313</c:v>
                </c:pt>
                <c:pt idx="10">
                  <c:v>51.82911485182159</c:v>
                </c:pt>
                <c:pt idx="11">
                  <c:v>46.14755864118722</c:v>
                </c:pt>
                <c:pt idx="12">
                  <c:v>61.64246507442817</c:v>
                </c:pt>
                <c:pt idx="13">
                  <c:v>43.07625269562403</c:v>
                </c:pt>
                <c:pt idx="14">
                  <c:v>58.64437485886503</c:v>
                </c:pt>
                <c:pt idx="15">
                  <c:v>47.495322407090036</c:v>
                </c:pt>
                <c:pt idx="16">
                  <c:v>43.280190118845134</c:v>
                </c:pt>
                <c:pt idx="17">
                  <c:v>35.78612260617502</c:v>
                </c:pt>
                <c:pt idx="18">
                  <c:v>64.98582196038161</c:v>
                </c:pt>
                <c:pt idx="19">
                  <c:v>40.47113000553957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51.30988110591314</c:v>
                </c:pt>
                <c:pt idx="1">
                  <c:v>43.79595240040084</c:v>
                </c:pt>
                <c:pt idx="2">
                  <c:v>64.56834367331686</c:v>
                </c:pt>
                <c:pt idx="3">
                  <c:v>60.42689785787524</c:v>
                </c:pt>
                <c:pt idx="4">
                  <c:v>64.93337973052294</c:v>
                </c:pt>
                <c:pt idx="5">
                  <c:v>61.846409789139635</c:v>
                </c:pt>
                <c:pt idx="6">
                  <c:v>46.75059842231924</c:v>
                </c:pt>
                <c:pt idx="7">
                  <c:v>47.145550763468464</c:v>
                </c:pt>
                <c:pt idx="8">
                  <c:v>53.692366723462385</c:v>
                </c:pt>
                <c:pt idx="9">
                  <c:v>56.51377404567755</c:v>
                </c:pt>
                <c:pt idx="10">
                  <c:v>47.83409568217984</c:v>
                </c:pt>
                <c:pt idx="11">
                  <c:v>48.73292909755869</c:v>
                </c:pt>
                <c:pt idx="12">
                  <c:v>65.63483627403322</c:v>
                </c:pt>
                <c:pt idx="13">
                  <c:v>48.192114787275386</c:v>
                </c:pt>
                <c:pt idx="14">
                  <c:v>49.93403405113488</c:v>
                </c:pt>
                <c:pt idx="15">
                  <c:v>56.99024230467993</c:v>
                </c:pt>
                <c:pt idx="16">
                  <c:v>52.909029465367766</c:v>
                </c:pt>
                <c:pt idx="17">
                  <c:v>58.25570918933598</c:v>
                </c:pt>
                <c:pt idx="18">
                  <c:v>54.99095224435422</c:v>
                </c:pt>
                <c:pt idx="19">
                  <c:v>52.10294434269129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53.36075574284265</c:v>
                </c:pt>
                <c:pt idx="1">
                  <c:v>58.56520814836335</c:v>
                </c:pt>
                <c:pt idx="2">
                  <c:v>31.169359686330374</c:v>
                </c:pt>
                <c:pt idx="3">
                  <c:v>53.57828770513224</c:v>
                </c:pt>
                <c:pt idx="4">
                  <c:v>46.07808315977034</c:v>
                </c:pt>
                <c:pt idx="5">
                  <c:v>53.96959695887519</c:v>
                </c:pt>
                <c:pt idx="6">
                  <c:v>60.78081138442299</c:v>
                </c:pt>
                <c:pt idx="7">
                  <c:v>55.341842984123346</c:v>
                </c:pt>
                <c:pt idx="8">
                  <c:v>38.27867914554814</c:v>
                </c:pt>
                <c:pt idx="9">
                  <c:v>46.19524134724277</c:v>
                </c:pt>
                <c:pt idx="10">
                  <c:v>57.87971814171731</c:v>
                </c:pt>
                <c:pt idx="11">
                  <c:v>54.15961885337331</c:v>
                </c:pt>
                <c:pt idx="12">
                  <c:v>44.22397342669788</c:v>
                </c:pt>
                <c:pt idx="13">
                  <c:v>46.20124231609927</c:v>
                </c:pt>
                <c:pt idx="14">
                  <c:v>41.86143953191208</c:v>
                </c:pt>
                <c:pt idx="15">
                  <c:v>55.30521994255142</c:v>
                </c:pt>
                <c:pt idx="16">
                  <c:v>55.72457682494343</c:v>
                </c:pt>
                <c:pt idx="17">
                  <c:v>39.94374506207634</c:v>
                </c:pt>
                <c:pt idx="18">
                  <c:v>51.229343234120435</c:v>
                </c:pt>
                <c:pt idx="19">
                  <c:v>56.6185375064674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40.46932951426079</c:v>
                </c:pt>
                <c:pt idx="1">
                  <c:v>42.747527264592804</c:v>
                </c:pt>
                <c:pt idx="2">
                  <c:v>49.07102423049366</c:v>
                </c:pt>
                <c:pt idx="3">
                  <c:v>64.55610207015047</c:v>
                </c:pt>
                <c:pt idx="4">
                  <c:v>46.057820632451744</c:v>
                </c:pt>
                <c:pt idx="5">
                  <c:v>31.99613236380187</c:v>
                </c:pt>
                <c:pt idx="6">
                  <c:v>49.728153442262595</c:v>
                </c:pt>
                <c:pt idx="7">
                  <c:v>59.92844856603648</c:v>
                </c:pt>
                <c:pt idx="8">
                  <c:v>50.13686751086922</c:v>
                </c:pt>
                <c:pt idx="9">
                  <c:v>46.503616732911624</c:v>
                </c:pt>
                <c:pt idx="10">
                  <c:v>47.94116426157983</c:v>
                </c:pt>
                <c:pt idx="11">
                  <c:v>35.28189165636225</c:v>
                </c:pt>
                <c:pt idx="12">
                  <c:v>28.223139675701454</c:v>
                </c:pt>
                <c:pt idx="13">
                  <c:v>47.88860149571528</c:v>
                </c:pt>
                <c:pt idx="14">
                  <c:v>40.93508003845468</c:v>
                </c:pt>
                <c:pt idx="15">
                  <c:v>59.904925472367516</c:v>
                </c:pt>
                <c:pt idx="16">
                  <c:v>56.42074324970156</c:v>
                </c:pt>
                <c:pt idx="17">
                  <c:v>53.37637125869675</c:v>
                </c:pt>
                <c:pt idx="18">
                  <c:v>59.80450789824049</c:v>
                </c:pt>
                <c:pt idx="19">
                  <c:v>25.885008267689248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36.15390389191474</c:v>
                </c:pt>
                <c:pt idx="1">
                  <c:v>70.53866204163481</c:v>
                </c:pt>
                <c:pt idx="2">
                  <c:v>30.904226572475867</c:v>
                </c:pt>
                <c:pt idx="3">
                  <c:v>53.31765325047957</c:v>
                </c:pt>
                <c:pt idx="4">
                  <c:v>46.82709059878909</c:v>
                </c:pt>
                <c:pt idx="5">
                  <c:v>72.73285633034263</c:v>
                </c:pt>
                <c:pt idx="6">
                  <c:v>27.519819239095426</c:v>
                </c:pt>
                <c:pt idx="7">
                  <c:v>62.6849975059898</c:v>
                </c:pt>
                <c:pt idx="8">
                  <c:v>33.55958273988317</c:v>
                </c:pt>
                <c:pt idx="9">
                  <c:v>58.035159795953604</c:v>
                </c:pt>
                <c:pt idx="10">
                  <c:v>38.52664344861258</c:v>
                </c:pt>
                <c:pt idx="11">
                  <c:v>48.126712560840375</c:v>
                </c:pt>
                <c:pt idx="12">
                  <c:v>34.35962621883389</c:v>
                </c:pt>
                <c:pt idx="13">
                  <c:v>37.81649947774013</c:v>
                </c:pt>
                <c:pt idx="14">
                  <c:v>53.66898752367118</c:v>
                </c:pt>
                <c:pt idx="15">
                  <c:v>33.04728212778371</c:v>
                </c:pt>
                <c:pt idx="16">
                  <c:v>48.380544122182854</c:v>
                </c:pt>
                <c:pt idx="17">
                  <c:v>39.99091958627296</c:v>
                </c:pt>
                <c:pt idx="18">
                  <c:v>37.03877025862594</c:v>
                </c:pt>
                <c:pt idx="19">
                  <c:v>53.074732136415335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38.2671835564064</c:v>
                </c:pt>
                <c:pt idx="1">
                  <c:v>35.57399250165148</c:v>
                </c:pt>
                <c:pt idx="2">
                  <c:v>50.40640377698708</c:v>
                </c:pt>
                <c:pt idx="3">
                  <c:v>38.25199291869672</c:v>
                </c:pt>
                <c:pt idx="4">
                  <c:v>29.48167559150569</c:v>
                </c:pt>
                <c:pt idx="5">
                  <c:v>33.66646114894077</c:v>
                </c:pt>
                <c:pt idx="6">
                  <c:v>32.22196940336233</c:v>
                </c:pt>
                <c:pt idx="7">
                  <c:v>29.756831066245095</c:v>
                </c:pt>
                <c:pt idx="8">
                  <c:v>23.468770792130975</c:v>
                </c:pt>
                <c:pt idx="9">
                  <c:v>40.72086731787004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46.112576362671405</c:v>
                </c:pt>
                <c:pt idx="13">
                  <c:v>34.7255674478053</c:v>
                </c:pt>
                <c:pt idx="14">
                  <c:v>42.08375716164467</c:v>
                </c:pt>
                <c:pt idx="15">
                  <c:v>32.04059654818656</c:v>
                </c:pt>
                <c:pt idx="16">
                  <c:v>21.00508729792631</c:v>
                </c:pt>
                <c:pt idx="17">
                  <c:v>46.59912052013787</c:v>
                </c:pt>
                <c:pt idx="18">
                  <c:v>31.566020407615955</c:v>
                </c:pt>
                <c:pt idx="19">
                  <c:v>46.794726571882286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2.4461632036186525</c:v>
                </c:pt>
                <c:pt idx="1">
                  <c:v>2.593992895751295</c:v>
                </c:pt>
                <c:pt idx="2">
                  <c:v>3.653705720855611</c:v>
                </c:pt>
                <c:pt idx="3">
                  <c:v>5.871998087199532</c:v>
                </c:pt>
                <c:pt idx="4">
                  <c:v>2.548007525174095</c:v>
                </c:pt>
                <c:pt idx="5">
                  <c:v>1.2240910892592651</c:v>
                </c:pt>
                <c:pt idx="6">
                  <c:v>4.76659712595322</c:v>
                </c:pt>
                <c:pt idx="7">
                  <c:v>1.4335280876547685</c:v>
                </c:pt>
                <c:pt idx="8">
                  <c:v>2.25476889646624</c:v>
                </c:pt>
                <c:pt idx="9">
                  <c:v>2.2124927626008497</c:v>
                </c:pt>
                <c:pt idx="10">
                  <c:v>4.008932336588046</c:v>
                </c:pt>
                <c:pt idx="11">
                  <c:v>0.5184800717342841</c:v>
                </c:pt>
                <c:pt idx="12">
                  <c:v>2.901022488792903</c:v>
                </c:pt>
                <c:pt idx="13">
                  <c:v>0.9179858978567514</c:v>
                </c:pt>
                <c:pt idx="14">
                  <c:v>6.222508450473654</c:v>
                </c:pt>
                <c:pt idx="15">
                  <c:v>2.419842950362313</c:v>
                </c:pt>
                <c:pt idx="16">
                  <c:v>5.073826646553044</c:v>
                </c:pt>
                <c:pt idx="17">
                  <c:v>3.459624735283703</c:v>
                </c:pt>
                <c:pt idx="18">
                  <c:v>1.7225896082035426</c:v>
                </c:pt>
                <c:pt idx="19">
                  <c:v>3.945162216188505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47.077973912574535</c:v>
                </c:pt>
                <c:pt idx="1">
                  <c:v>28.633206741636943</c:v>
                </c:pt>
                <c:pt idx="2">
                  <c:v>28.080327376609187</c:v>
                </c:pt>
                <c:pt idx="3">
                  <c:v>27.45172955848078</c:v>
                </c:pt>
                <c:pt idx="4">
                  <c:v>25.202839925381323</c:v>
                </c:pt>
                <c:pt idx="5">
                  <c:v>22.336288700351993</c:v>
                </c:pt>
                <c:pt idx="6">
                  <c:v>16.814910877084362</c:v>
                </c:pt>
                <c:pt idx="7">
                  <c:v>14.611089611197606</c:v>
                </c:pt>
                <c:pt idx="8">
                  <c:v>12.943975837986393</c:v>
                </c:pt>
                <c:pt idx="9">
                  <c:v>12.827225889431453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9.919776957208331</c:v>
                </c:pt>
                <c:pt idx="13">
                  <c:v>8.596583284310318</c:v>
                </c:pt>
                <c:pt idx="14">
                  <c:v>8.55922776236176</c:v>
                </c:pt>
                <c:pt idx="15">
                  <c:v>8.283334738713386</c:v>
                </c:pt>
                <c:pt idx="16">
                  <c:v>8.16661194926379</c:v>
                </c:pt>
                <c:pt idx="17">
                  <c:v>8.138430199042354</c:v>
                </c:pt>
                <c:pt idx="18">
                  <c:v>7.798376880099382</c:v>
                </c:pt>
                <c:pt idx="19">
                  <c:v>7.718393742456581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治未病中心</c:v>
                </c:pt>
                <c:pt idx="2">
                  <c:v>血液科</c:v>
                </c:pt>
                <c:pt idx="3">
                  <c:v>皮肤科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中医外治中心</c:v>
                </c:pt>
                <c:pt idx="7">
                  <c:v>眼科</c:v>
                </c:pt>
                <c:pt idx="8">
                  <c:v>重症医学科</c:v>
                </c:pt>
                <c:pt idx="9">
                  <c:v>内分泌科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妇二科</c:v>
                </c:pt>
                <c:pt idx="16">
                  <c:v>心病二科</c:v>
                </c:pt>
                <c:pt idx="17">
                  <c:v>心病三科</c:v>
                </c:pt>
                <c:pt idx="18">
                  <c:v>脑病三科</c:v>
                </c:pt>
                <c:pt idx="19">
                  <c:v>身心医学科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50.031629287571356</c:v>
                </c:pt>
                <c:pt idx="1">
                  <c:v>48.56405290227843</c:v>
                </c:pt>
                <c:pt idx="2">
                  <c:v>75.77053393959201</c:v>
                </c:pt>
                <c:pt idx="3">
                  <c:v>32.512620961429114</c:v>
                </c:pt>
                <c:pt idx="4">
                  <c:v>26.689097724518216</c:v>
                </c:pt>
                <c:pt idx="5">
                  <c:v>36.216442268400755</c:v>
                </c:pt>
                <c:pt idx="6">
                  <c:v>63.39517606598303</c:v>
                </c:pt>
                <c:pt idx="7">
                  <c:v>83.99334051056019</c:v>
                </c:pt>
                <c:pt idx="8">
                  <c:v>79.15561773426735</c:v>
                </c:pt>
                <c:pt idx="9">
                  <c:v>74.93850793633788</c:v>
                </c:pt>
                <c:pt idx="10">
                  <c:v>44.03948519603818</c:v>
                </c:pt>
                <c:pt idx="11">
                  <c:v>47.02310804745388</c:v>
                </c:pt>
                <c:pt idx="12">
                  <c:v>53.34941046175689</c:v>
                </c:pt>
                <c:pt idx="13">
                  <c:v>88.24030320848034</c:v>
                </c:pt>
                <c:pt idx="14">
                  <c:v>47.36705714841284</c:v>
                </c:pt>
                <c:pt idx="15">
                  <c:v>43.51461215365208</c:v>
                </c:pt>
                <c:pt idx="16">
                  <c:v>42.63599182975424</c:v>
                </c:pt>
                <c:pt idx="17">
                  <c:v>56.63336988399854</c:v>
                </c:pt>
                <c:pt idx="18">
                  <c:v>50.94457743126993</c:v>
                </c:pt>
                <c:pt idx="19">
                  <c:v>45.277929183762616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22.024066999601587</c:v>
                </c:pt>
                <c:pt idx="1">
                  <c:v>19.54764597457452</c:v>
                </c:pt>
                <c:pt idx="2">
                  <c:v>12.005997164563343</c:v>
                </c:pt>
                <c:pt idx="3">
                  <c:v>18.790899369143574</c:v>
                </c:pt>
                <c:pt idx="4">
                  <c:v>28.842496210808825</c:v>
                </c:pt>
                <c:pt idx="5">
                  <c:v>3.4853640559950065</c:v>
                </c:pt>
                <c:pt idx="6">
                  <c:v>22.113240625579607</c:v>
                </c:pt>
                <c:pt idx="7">
                  <c:v>25.538436327672763</c:v>
                </c:pt>
                <c:pt idx="8">
                  <c:v>12.138297941208368</c:v>
                </c:pt>
                <c:pt idx="9">
                  <c:v>31.879347633566244</c:v>
                </c:pt>
                <c:pt idx="10">
                  <c:v>27.882708806858897</c:v>
                </c:pt>
                <c:pt idx="11">
                  <c:v>17.617467832980843</c:v>
                </c:pt>
                <c:pt idx="12">
                  <c:v>10.408519776856064</c:v>
                </c:pt>
                <c:pt idx="13">
                  <c:v>6.807634741451118</c:v>
                </c:pt>
                <c:pt idx="14">
                  <c:v>18.610490135853883</c:v>
                </c:pt>
                <c:pt idx="15">
                  <c:v>10.509127754625188</c:v>
                </c:pt>
                <c:pt idx="16">
                  <c:v>23.437865717374176</c:v>
                </c:pt>
                <c:pt idx="17">
                  <c:v>27.728872812981507</c:v>
                </c:pt>
                <c:pt idx="18">
                  <c:v>37.83761025009092</c:v>
                </c:pt>
                <c:pt idx="19">
                  <c:v>13.984894703686155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55.65180963984078</c:v>
                </c:pt>
                <c:pt idx="1">
                  <c:v>60.384690584893086</c:v>
                </c:pt>
                <c:pt idx="2">
                  <c:v>61.24933473461942</c:v>
                </c:pt>
                <c:pt idx="3">
                  <c:v>46.47275410036903</c:v>
                </c:pt>
                <c:pt idx="4">
                  <c:v>50.358982997513586</c:v>
                </c:pt>
                <c:pt idx="5">
                  <c:v>47.495322407090036</c:v>
                </c:pt>
                <c:pt idx="6">
                  <c:v>64.98582196038161</c:v>
                </c:pt>
                <c:pt idx="7">
                  <c:v>66.53789616386088</c:v>
                </c:pt>
                <c:pt idx="8">
                  <c:v>63.35893416570693</c:v>
                </c:pt>
                <c:pt idx="9">
                  <c:v>48.94042488129453</c:v>
                </c:pt>
                <c:pt idx="10">
                  <c:v>70.44694687556813</c:v>
                </c:pt>
                <c:pt idx="11">
                  <c:v>43.280190118845134</c:v>
                </c:pt>
                <c:pt idx="12">
                  <c:v>46.725617992224095</c:v>
                </c:pt>
                <c:pt idx="13">
                  <c:v>60.667131887189974</c:v>
                </c:pt>
                <c:pt idx="14">
                  <c:v>35.78612260617502</c:v>
                </c:pt>
                <c:pt idx="15">
                  <c:v>49.71954481461358</c:v>
                </c:pt>
                <c:pt idx="16">
                  <c:v>35.662592001921816</c:v>
                </c:pt>
                <c:pt idx="17">
                  <c:v>61.8564746708856</c:v>
                </c:pt>
                <c:pt idx="18">
                  <c:v>44.395686922309636</c:v>
                </c:pt>
                <c:pt idx="19">
                  <c:v>57.10736597084745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57.94026799315065</c:v>
                </c:pt>
                <c:pt idx="1">
                  <c:v>60.42689785787524</c:v>
                </c:pt>
                <c:pt idx="2">
                  <c:v>60.72230868488987</c:v>
                </c:pt>
                <c:pt idx="3">
                  <c:v>42.448795926555206</c:v>
                </c:pt>
                <c:pt idx="4">
                  <c:v>47.145550763468464</c:v>
                </c:pt>
                <c:pt idx="5">
                  <c:v>56.99024230467993</c:v>
                </c:pt>
                <c:pt idx="6">
                  <c:v>54.99095224435422</c:v>
                </c:pt>
                <c:pt idx="7">
                  <c:v>54.857693290713094</c:v>
                </c:pt>
                <c:pt idx="8">
                  <c:v>38.175936569493174</c:v>
                </c:pt>
                <c:pt idx="9">
                  <c:v>57.0957758030193</c:v>
                </c:pt>
                <c:pt idx="10">
                  <c:v>45.18147772204956</c:v>
                </c:pt>
                <c:pt idx="11">
                  <c:v>52.909029465367766</c:v>
                </c:pt>
                <c:pt idx="12">
                  <c:v>51.793841979450185</c:v>
                </c:pt>
                <c:pt idx="13">
                  <c:v>52.31866776589077</c:v>
                </c:pt>
                <c:pt idx="14">
                  <c:v>58.25570918933598</c:v>
                </c:pt>
                <c:pt idx="15">
                  <c:v>57.10744204434827</c:v>
                </c:pt>
                <c:pt idx="16">
                  <c:v>50.745939220691454</c:v>
                </c:pt>
                <c:pt idx="17">
                  <c:v>55.873542723720675</c:v>
                </c:pt>
                <c:pt idx="18">
                  <c:v>45.19510963624768</c:v>
                </c:pt>
                <c:pt idx="19">
                  <c:v>42.85547542120701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40.70454701381006</c:v>
                </c:pt>
                <c:pt idx="1">
                  <c:v>53.57828770513224</c:v>
                </c:pt>
                <c:pt idx="2">
                  <c:v>51.075338777765644</c:v>
                </c:pt>
                <c:pt idx="3">
                  <c:v>52.20899970834698</c:v>
                </c:pt>
                <c:pt idx="4">
                  <c:v>55.341842984123346</c:v>
                </c:pt>
                <c:pt idx="5">
                  <c:v>55.30521994255142</c:v>
                </c:pt>
                <c:pt idx="6">
                  <c:v>51.229343234120435</c:v>
                </c:pt>
                <c:pt idx="7">
                  <c:v>46.26986956099018</c:v>
                </c:pt>
                <c:pt idx="8">
                  <c:v>59.16121078081465</c:v>
                </c:pt>
                <c:pt idx="9">
                  <c:v>50.3890314627235</c:v>
                </c:pt>
                <c:pt idx="10">
                  <c:v>56.75638212962482</c:v>
                </c:pt>
                <c:pt idx="11">
                  <c:v>55.72457682494343</c:v>
                </c:pt>
                <c:pt idx="12">
                  <c:v>44.623073768020426</c:v>
                </c:pt>
                <c:pt idx="13">
                  <c:v>50.808650099848755</c:v>
                </c:pt>
                <c:pt idx="14">
                  <c:v>39.94374506207634</c:v>
                </c:pt>
                <c:pt idx="15">
                  <c:v>49.672632943183395</c:v>
                </c:pt>
                <c:pt idx="16">
                  <c:v>42.45865072536357</c:v>
                </c:pt>
                <c:pt idx="17">
                  <c:v>42.45463257980177</c:v>
                </c:pt>
                <c:pt idx="18">
                  <c:v>45.20266853900979</c:v>
                </c:pt>
                <c:pt idx="19">
                  <c:v>44.52558727336147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5.3925874127167095</c:v>
                </c:pt>
                <c:pt idx="1">
                  <c:v>27.45172955848078</c:v>
                </c:pt>
                <c:pt idx="2">
                  <c:v>4.488777374867109</c:v>
                </c:pt>
                <c:pt idx="3">
                  <c:v>5.387985291956179</c:v>
                </c:pt>
                <c:pt idx="4">
                  <c:v>14.611089611197606</c:v>
                </c:pt>
                <c:pt idx="5">
                  <c:v>8.283334738713386</c:v>
                </c:pt>
                <c:pt idx="6">
                  <c:v>7.798376880099382</c:v>
                </c:pt>
                <c:pt idx="7">
                  <c:v>6.01502980650638</c:v>
                </c:pt>
                <c:pt idx="8">
                  <c:v>3.2569195141002396</c:v>
                </c:pt>
                <c:pt idx="9">
                  <c:v>6.4001604018227924</c:v>
                </c:pt>
                <c:pt idx="10">
                  <c:v>3.5227330612629464</c:v>
                </c:pt>
                <c:pt idx="11">
                  <c:v>8.16661194926379</c:v>
                </c:pt>
                <c:pt idx="12">
                  <c:v>5.115390378982432</c:v>
                </c:pt>
                <c:pt idx="13">
                  <c:v>6.285031414223015</c:v>
                </c:pt>
                <c:pt idx="14">
                  <c:v>8.138430199042354</c:v>
                </c:pt>
                <c:pt idx="15">
                  <c:v>2.835196941942794</c:v>
                </c:pt>
                <c:pt idx="16">
                  <c:v>7.342721816484206</c:v>
                </c:pt>
                <c:pt idx="17">
                  <c:v>3.0654751146664143</c:v>
                </c:pt>
                <c:pt idx="18">
                  <c:v>2.1818460775921498</c:v>
                </c:pt>
                <c:pt idx="19">
                  <c:v>3.187759659994103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14.474728473014325</c:v>
                </c:pt>
                <c:pt idx="1">
                  <c:v>53.31765325047957</c:v>
                </c:pt>
                <c:pt idx="2">
                  <c:v>38.12399656772533</c:v>
                </c:pt>
                <c:pt idx="3">
                  <c:v>75.82642183921786</c:v>
                </c:pt>
                <c:pt idx="4">
                  <c:v>62.6849975059898</c:v>
                </c:pt>
                <c:pt idx="5">
                  <c:v>33.04728212778371</c:v>
                </c:pt>
                <c:pt idx="6">
                  <c:v>37.03877025862594</c:v>
                </c:pt>
                <c:pt idx="7">
                  <c:v>31.228135609095606</c:v>
                </c:pt>
                <c:pt idx="8">
                  <c:v>29.52023678276774</c:v>
                </c:pt>
                <c:pt idx="9">
                  <c:v>20.560163132721822</c:v>
                </c:pt>
                <c:pt idx="10">
                  <c:v>48.46466326328871</c:v>
                </c:pt>
                <c:pt idx="11">
                  <c:v>48.380544122182854</c:v>
                </c:pt>
                <c:pt idx="12">
                  <c:v>35.00969671617818</c:v>
                </c:pt>
                <c:pt idx="13">
                  <c:v>26.296566654602863</c:v>
                </c:pt>
                <c:pt idx="14">
                  <c:v>39.99091958627296</c:v>
                </c:pt>
                <c:pt idx="15">
                  <c:v>28.248527494558505</c:v>
                </c:pt>
                <c:pt idx="16">
                  <c:v>90.42820881183667</c:v>
                </c:pt>
                <c:pt idx="17">
                  <c:v>20.22749382808087</c:v>
                </c:pt>
                <c:pt idx="18">
                  <c:v>41.0495517658185</c:v>
                </c:pt>
                <c:pt idx="19">
                  <c:v>48.606614922765644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28.203121889749124</c:v>
                </c:pt>
                <c:pt idx="1">
                  <c:v>38.25199291869672</c:v>
                </c:pt>
                <c:pt idx="2">
                  <c:v>33.384261221580644</c:v>
                </c:pt>
                <c:pt idx="3">
                  <c:v>29.652369432009138</c:v>
                </c:pt>
                <c:pt idx="4">
                  <c:v>29.756831066245095</c:v>
                </c:pt>
                <c:pt idx="5">
                  <c:v>32.04059654818656</c:v>
                </c:pt>
                <c:pt idx="6">
                  <c:v>31.566020407615955</c:v>
                </c:pt>
                <c:pt idx="7">
                  <c:v>42.169610747392646</c:v>
                </c:pt>
                <c:pt idx="8">
                  <c:v>40.3060751797566</c:v>
                </c:pt>
                <c:pt idx="9">
                  <c:v>32.93556522200199</c:v>
                </c:pt>
                <c:pt idx="10">
                  <c:v>42.96409255069103</c:v>
                </c:pt>
                <c:pt idx="11">
                  <c:v>21.00508729792631</c:v>
                </c:pt>
                <c:pt idx="12">
                  <c:v>32.6205767913614</c:v>
                </c:pt>
                <c:pt idx="13">
                  <c:v>31.735205856007656</c:v>
                </c:pt>
                <c:pt idx="14">
                  <c:v>46.59912052013787</c:v>
                </c:pt>
                <c:pt idx="15">
                  <c:v>27.291889388152608</c:v>
                </c:pt>
                <c:pt idx="16">
                  <c:v>37.23565007270796</c:v>
                </c:pt>
                <c:pt idx="17">
                  <c:v>23.975132148377668</c:v>
                </c:pt>
                <c:pt idx="18">
                  <c:v>34.84769634463463</c:v>
                </c:pt>
                <c:pt idx="19">
                  <c:v>35.682550816054544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18.49075069788878</c:v>
                </c:pt>
                <c:pt idx="1">
                  <c:v>5.871998087199532</c:v>
                </c:pt>
                <c:pt idx="2">
                  <c:v>2.6107809788690206</c:v>
                </c:pt>
                <c:pt idx="3">
                  <c:v>6.535404322755656</c:v>
                </c:pt>
                <c:pt idx="4">
                  <c:v>1.4335280876547685</c:v>
                </c:pt>
                <c:pt idx="5">
                  <c:v>2.419842950362313</c:v>
                </c:pt>
                <c:pt idx="6">
                  <c:v>1.7225896082035426</c:v>
                </c:pt>
                <c:pt idx="7">
                  <c:v>1.5351782496451734</c:v>
                </c:pt>
                <c:pt idx="8">
                  <c:v>0.7190939150175356</c:v>
                </c:pt>
                <c:pt idx="9">
                  <c:v>12.324460332310816</c:v>
                </c:pt>
                <c:pt idx="10">
                  <c:v>2.716804621106999</c:v>
                </c:pt>
                <c:pt idx="11">
                  <c:v>5.073826646553044</c:v>
                </c:pt>
                <c:pt idx="12">
                  <c:v>2.368503297018193</c:v>
                </c:pt>
                <c:pt idx="13">
                  <c:v>3.2280856476977666</c:v>
                </c:pt>
                <c:pt idx="14">
                  <c:v>3.459624735283703</c:v>
                </c:pt>
                <c:pt idx="15">
                  <c:v>2.8270889892730793</c:v>
                </c:pt>
                <c:pt idx="16">
                  <c:v>2.190840369407464</c:v>
                </c:pt>
                <c:pt idx="17">
                  <c:v>2.4035589146484777</c:v>
                </c:pt>
                <c:pt idx="18">
                  <c:v>1.4273286476782758</c:v>
                </c:pt>
                <c:pt idx="19">
                  <c:v>1.104402219068605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73.57864192658975</c:v>
                </c:pt>
                <c:pt idx="1">
                  <c:v>64.55610207015047</c:v>
                </c:pt>
                <c:pt idx="2">
                  <c:v>62.27651371623764</c:v>
                </c:pt>
                <c:pt idx="3">
                  <c:v>60.54862018028877</c:v>
                </c:pt>
                <c:pt idx="4">
                  <c:v>59.92844856603648</c:v>
                </c:pt>
                <c:pt idx="5">
                  <c:v>59.904925472367516</c:v>
                </c:pt>
                <c:pt idx="6">
                  <c:v>59.80450789824049</c:v>
                </c:pt>
                <c:pt idx="7">
                  <c:v>59.74755011932353</c:v>
                </c:pt>
                <c:pt idx="8">
                  <c:v>58.33867618728992</c:v>
                </c:pt>
                <c:pt idx="9">
                  <c:v>57.093761165443</c:v>
                </c:pt>
                <c:pt idx="10">
                  <c:v>56.890563495950666</c:v>
                </c:pt>
                <c:pt idx="11">
                  <c:v>56.42074324970156</c:v>
                </c:pt>
                <c:pt idx="12">
                  <c:v>55.251037945153016</c:v>
                </c:pt>
                <c:pt idx="13">
                  <c:v>54.693617830036345</c:v>
                </c:pt>
                <c:pt idx="14">
                  <c:v>53.37637125869675</c:v>
                </c:pt>
                <c:pt idx="15">
                  <c:v>53.086795849164304</c:v>
                </c:pt>
                <c:pt idx="16">
                  <c:v>52.53080065001345</c:v>
                </c:pt>
                <c:pt idx="17">
                  <c:v>52.33806059453395</c:v>
                </c:pt>
                <c:pt idx="18">
                  <c:v>52.281983429252335</c:v>
                </c:pt>
                <c:pt idx="19">
                  <c:v>52.206065652857404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神经内科</c:v>
                </c:pt>
                <c:pt idx="1">
                  <c:v>皮肤科</c:v>
                </c:pt>
                <c:pt idx="2">
                  <c:v>东区肾病科</c:v>
                </c:pt>
                <c:pt idx="3">
                  <c:v>神经外科</c:v>
                </c:pt>
                <c:pt idx="4">
                  <c:v>眼科</c:v>
                </c:pt>
                <c:pt idx="5">
                  <c:v>妇二科</c:v>
                </c:pt>
                <c:pt idx="6">
                  <c:v>脑病三科</c:v>
                </c:pt>
                <c:pt idx="7">
                  <c:v>妇科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小儿骨科</c:v>
                </c:pt>
                <c:pt idx="11">
                  <c:v>心病二科</c:v>
                </c:pt>
                <c:pt idx="12">
                  <c:v>肛肠科</c:v>
                </c:pt>
                <c:pt idx="13">
                  <c:v>肝胆外科</c:v>
                </c:pt>
                <c:pt idx="14">
                  <c:v>心病三科</c:v>
                </c:pt>
                <c:pt idx="15">
                  <c:v>肾病科</c:v>
                </c:pt>
                <c:pt idx="16">
                  <c:v>肾脏内科</c:v>
                </c:pt>
                <c:pt idx="17">
                  <c:v>男科</c:v>
                </c:pt>
                <c:pt idx="18">
                  <c:v>儿科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31.290848499118358</c:v>
                </c:pt>
                <c:pt idx="1">
                  <c:v>32.512620961429114</c:v>
                </c:pt>
                <c:pt idx="2">
                  <c:v>65.8225230774425</c:v>
                </c:pt>
                <c:pt idx="3">
                  <c:v>23.387884470767997</c:v>
                </c:pt>
                <c:pt idx="4">
                  <c:v>83.99334051056019</c:v>
                </c:pt>
                <c:pt idx="5">
                  <c:v>43.51461215365208</c:v>
                </c:pt>
                <c:pt idx="6">
                  <c:v>50.94457743126993</c:v>
                </c:pt>
                <c:pt idx="7">
                  <c:v>85.39404526894684</c:v>
                </c:pt>
                <c:pt idx="8">
                  <c:v>27.25486893009902</c:v>
                </c:pt>
                <c:pt idx="9">
                  <c:v>42.66287910963762</c:v>
                </c:pt>
                <c:pt idx="10">
                  <c:v>66.079943223288</c:v>
                </c:pt>
                <c:pt idx="11">
                  <c:v>42.63599182975424</c:v>
                </c:pt>
                <c:pt idx="12">
                  <c:v>64.92556363148562</c:v>
                </c:pt>
                <c:pt idx="13">
                  <c:v>57.57278267706868</c:v>
                </c:pt>
                <c:pt idx="14">
                  <c:v>56.63336988399854</c:v>
                </c:pt>
                <c:pt idx="15">
                  <c:v>53.84027373123043</c:v>
                </c:pt>
                <c:pt idx="16">
                  <c:v>65.52723481055823</c:v>
                </c:pt>
                <c:pt idx="17">
                  <c:v>48.20899879386823</c:v>
                </c:pt>
                <c:pt idx="18">
                  <c:v>51.68279408061841</c:v>
                </c:pt>
                <c:pt idx="19">
                  <c:v>50.79558712098964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23.437865717374176</c:v>
                </c:pt>
                <c:pt idx="1">
                  <c:v>18.790899369143574</c:v>
                </c:pt>
                <c:pt idx="2">
                  <c:v>16.195230525891848</c:v>
                </c:pt>
                <c:pt idx="3">
                  <c:v>33.83106580109044</c:v>
                </c:pt>
                <c:pt idx="4">
                  <c:v>12.028167495963558</c:v>
                </c:pt>
                <c:pt idx="5">
                  <c:v>28.842496210808825</c:v>
                </c:pt>
                <c:pt idx="6">
                  <c:v>49.72041716273863</c:v>
                </c:pt>
                <c:pt idx="7">
                  <c:v>46.25811438047194</c:v>
                </c:pt>
                <c:pt idx="8">
                  <c:v>31.318031828364877</c:v>
                </c:pt>
                <c:pt idx="9">
                  <c:v>19.54764597457452</c:v>
                </c:pt>
                <c:pt idx="10">
                  <c:v>23.432414613264932</c:v>
                </c:pt>
                <c:pt idx="11">
                  <c:v>38.88668829670473</c:v>
                </c:pt>
                <c:pt idx="12">
                  <c:v>16.741745380894482</c:v>
                </c:pt>
                <c:pt idx="13">
                  <c:v>34.09574102432743</c:v>
                </c:pt>
                <c:pt idx="14">
                  <c:v>13.984894703686155</c:v>
                </c:pt>
                <c:pt idx="15">
                  <c:v>27.882708806858897</c:v>
                </c:pt>
                <c:pt idx="16">
                  <c:v>17.617467832980843</c:v>
                </c:pt>
                <c:pt idx="17">
                  <c:v>22.870711092738578</c:v>
                </c:pt>
                <c:pt idx="18">
                  <c:v>39.85199954594994</c:v>
                </c:pt>
                <c:pt idx="19">
                  <c:v>17.656648165133447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35.662592001921816</c:v>
                </c:pt>
                <c:pt idx="1">
                  <c:v>46.47275410036903</c:v>
                </c:pt>
                <c:pt idx="2">
                  <c:v>34.46843961260375</c:v>
                </c:pt>
                <c:pt idx="3">
                  <c:v>50.060773404887634</c:v>
                </c:pt>
                <c:pt idx="4">
                  <c:v>37.55815041184673</c:v>
                </c:pt>
                <c:pt idx="5">
                  <c:v>50.358982997513586</c:v>
                </c:pt>
                <c:pt idx="6">
                  <c:v>52.02380059341313</c:v>
                </c:pt>
                <c:pt idx="7">
                  <c:v>58.920851701808154</c:v>
                </c:pt>
                <c:pt idx="8">
                  <c:v>58.64437485886503</c:v>
                </c:pt>
                <c:pt idx="9">
                  <c:v>60.384690584893086</c:v>
                </c:pt>
                <c:pt idx="10">
                  <c:v>40.47113000553957</c:v>
                </c:pt>
                <c:pt idx="11">
                  <c:v>35.70769347733207</c:v>
                </c:pt>
                <c:pt idx="12">
                  <c:v>31.943871580358085</c:v>
                </c:pt>
                <c:pt idx="13">
                  <c:v>42.59023864608611</c:v>
                </c:pt>
                <c:pt idx="14">
                  <c:v>57.10736597084745</c:v>
                </c:pt>
                <c:pt idx="15">
                  <c:v>70.44694687556813</c:v>
                </c:pt>
                <c:pt idx="16">
                  <c:v>43.280190118845134</c:v>
                </c:pt>
                <c:pt idx="17">
                  <c:v>46.14755864118722</c:v>
                </c:pt>
                <c:pt idx="18">
                  <c:v>52.91032468220915</c:v>
                </c:pt>
                <c:pt idx="19">
                  <c:v>38.858137886234005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50.745939220691454</c:v>
                </c:pt>
                <c:pt idx="1">
                  <c:v>42.448795926555206</c:v>
                </c:pt>
                <c:pt idx="2">
                  <c:v>61.846409789139635</c:v>
                </c:pt>
                <c:pt idx="3">
                  <c:v>43.79595240040084</c:v>
                </c:pt>
                <c:pt idx="4">
                  <c:v>48.94583346613063</c:v>
                </c:pt>
                <c:pt idx="5">
                  <c:v>47.145550763468464</c:v>
                </c:pt>
                <c:pt idx="6">
                  <c:v>56.51377404567755</c:v>
                </c:pt>
                <c:pt idx="7">
                  <c:v>32.397869103840755</c:v>
                </c:pt>
                <c:pt idx="8">
                  <c:v>49.93403405113488</c:v>
                </c:pt>
                <c:pt idx="9">
                  <c:v>60.42689785787524</c:v>
                </c:pt>
                <c:pt idx="10">
                  <c:v>52.10294434269129</c:v>
                </c:pt>
                <c:pt idx="11">
                  <c:v>39.71819071804481</c:v>
                </c:pt>
                <c:pt idx="12">
                  <c:v>51.71593533320803</c:v>
                </c:pt>
                <c:pt idx="13">
                  <c:v>57.883902798004115</c:v>
                </c:pt>
                <c:pt idx="14">
                  <c:v>42.85547542120701</c:v>
                </c:pt>
                <c:pt idx="15">
                  <c:v>45.18147772204956</c:v>
                </c:pt>
                <c:pt idx="16">
                  <c:v>52.909029465367766</c:v>
                </c:pt>
                <c:pt idx="17">
                  <c:v>48.73292909755869</c:v>
                </c:pt>
                <c:pt idx="18">
                  <c:v>51.26962348959329</c:v>
                </c:pt>
                <c:pt idx="19">
                  <c:v>56.56786267099907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42.45865072536357</c:v>
                </c:pt>
                <c:pt idx="1">
                  <c:v>52.20899970834698</c:v>
                </c:pt>
                <c:pt idx="2">
                  <c:v>53.96959695887519</c:v>
                </c:pt>
                <c:pt idx="3">
                  <c:v>58.56520814836335</c:v>
                </c:pt>
                <c:pt idx="4">
                  <c:v>44.96771075732495</c:v>
                </c:pt>
                <c:pt idx="5">
                  <c:v>55.341842984123346</c:v>
                </c:pt>
                <c:pt idx="6">
                  <c:v>46.19524134724277</c:v>
                </c:pt>
                <c:pt idx="7">
                  <c:v>47.5143549549704</c:v>
                </c:pt>
                <c:pt idx="8">
                  <c:v>41.86143953191208</c:v>
                </c:pt>
                <c:pt idx="9">
                  <c:v>53.57828770513224</c:v>
                </c:pt>
                <c:pt idx="10">
                  <c:v>56.6185375064674</c:v>
                </c:pt>
                <c:pt idx="11">
                  <c:v>40.94879486582472</c:v>
                </c:pt>
                <c:pt idx="12">
                  <c:v>45.84904475621857</c:v>
                </c:pt>
                <c:pt idx="13">
                  <c:v>57.974990170145574</c:v>
                </c:pt>
                <c:pt idx="14">
                  <c:v>44.52558727336147</c:v>
                </c:pt>
                <c:pt idx="15">
                  <c:v>56.75638212962482</c:v>
                </c:pt>
                <c:pt idx="16">
                  <c:v>55.72457682494343</c:v>
                </c:pt>
                <c:pt idx="17">
                  <c:v>54.15961885337331</c:v>
                </c:pt>
                <c:pt idx="18">
                  <c:v>49.85979379943576</c:v>
                </c:pt>
                <c:pt idx="19">
                  <c:v>45.06412421696137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7.342721816484206</c:v>
                </c:pt>
                <c:pt idx="1">
                  <c:v>5.387985291956179</c:v>
                </c:pt>
                <c:pt idx="2">
                  <c:v>22.336288700351993</c:v>
                </c:pt>
                <c:pt idx="3">
                  <c:v>28.633206741636943</c:v>
                </c:pt>
                <c:pt idx="4">
                  <c:v>3.2410242709908337</c:v>
                </c:pt>
                <c:pt idx="5">
                  <c:v>14.611089611197606</c:v>
                </c:pt>
                <c:pt idx="6">
                  <c:v>12.827225889431453</c:v>
                </c:pt>
                <c:pt idx="7">
                  <c:v>3.896433161710367</c:v>
                </c:pt>
                <c:pt idx="8">
                  <c:v>8.55922776236176</c:v>
                </c:pt>
                <c:pt idx="9">
                  <c:v>27.45172955848078</c:v>
                </c:pt>
                <c:pt idx="10">
                  <c:v>7.718393742456581</c:v>
                </c:pt>
                <c:pt idx="11">
                  <c:v>7.175862923831496</c:v>
                </c:pt>
                <c:pt idx="12">
                  <c:v>7.118685833929573</c:v>
                </c:pt>
                <c:pt idx="13">
                  <c:v>4.836620151225449</c:v>
                </c:pt>
                <c:pt idx="14">
                  <c:v>3.187759659994103</c:v>
                </c:pt>
                <c:pt idx="15">
                  <c:v>3.5227330612629464</c:v>
                </c:pt>
                <c:pt idx="16">
                  <c:v>8.16661194926379</c:v>
                </c:pt>
                <c:pt idx="17">
                  <c:v>10.93647890937587</c:v>
                </c:pt>
                <c:pt idx="18">
                  <c:v>3.9590776928681466</c:v>
                </c:pt>
                <c:pt idx="19">
                  <c:v>2.9793119717454255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52.53080065001345</c:v>
                </c:pt>
                <c:pt idx="1">
                  <c:v>60.54862018028877</c:v>
                </c:pt>
                <c:pt idx="2">
                  <c:v>31.99613236380187</c:v>
                </c:pt>
                <c:pt idx="3">
                  <c:v>42.747527264592804</c:v>
                </c:pt>
                <c:pt idx="4">
                  <c:v>37.28811234337445</c:v>
                </c:pt>
                <c:pt idx="5">
                  <c:v>59.92844856603648</c:v>
                </c:pt>
                <c:pt idx="6">
                  <c:v>46.503616732911624</c:v>
                </c:pt>
                <c:pt idx="7">
                  <c:v>46.3754900227211</c:v>
                </c:pt>
                <c:pt idx="8">
                  <c:v>40.93508003845468</c:v>
                </c:pt>
                <c:pt idx="9">
                  <c:v>64.55610207015047</c:v>
                </c:pt>
                <c:pt idx="10">
                  <c:v>25.885008267689248</c:v>
                </c:pt>
                <c:pt idx="11">
                  <c:v>46.40603684897644</c:v>
                </c:pt>
                <c:pt idx="12">
                  <c:v>38.78241839655294</c:v>
                </c:pt>
                <c:pt idx="13">
                  <c:v>38.628381141434694</c:v>
                </c:pt>
                <c:pt idx="14">
                  <c:v>52.206065652857404</c:v>
                </c:pt>
                <c:pt idx="15">
                  <c:v>56.890563495950666</c:v>
                </c:pt>
                <c:pt idx="16">
                  <c:v>56.42074324970156</c:v>
                </c:pt>
                <c:pt idx="17">
                  <c:v>35.28189165636225</c:v>
                </c:pt>
                <c:pt idx="18">
                  <c:v>7.64947604203341</c:v>
                </c:pt>
                <c:pt idx="19">
                  <c:v>46.967274007779515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37.23565007270796</c:v>
                </c:pt>
                <c:pt idx="1">
                  <c:v>29.652369432009138</c:v>
                </c:pt>
                <c:pt idx="2">
                  <c:v>33.66646114894077</c:v>
                </c:pt>
                <c:pt idx="3">
                  <c:v>35.57399250165148</c:v>
                </c:pt>
                <c:pt idx="4">
                  <c:v>27.175781115775326</c:v>
                </c:pt>
                <c:pt idx="5">
                  <c:v>29.756831066245095</c:v>
                </c:pt>
                <c:pt idx="6">
                  <c:v>40.72086731787004</c:v>
                </c:pt>
                <c:pt idx="7">
                  <c:v>22.648000530788575</c:v>
                </c:pt>
                <c:pt idx="8">
                  <c:v>42.08375716164467</c:v>
                </c:pt>
                <c:pt idx="9">
                  <c:v>38.25199291869672</c:v>
                </c:pt>
                <c:pt idx="10">
                  <c:v>46.794726571882286</c:v>
                </c:pt>
                <c:pt idx="11">
                  <c:v>32.73977404114824</c:v>
                </c:pt>
                <c:pt idx="12">
                  <c:v>41.67776505578629</c:v>
                </c:pt>
                <c:pt idx="13">
                  <c:v>43.200262174380754</c:v>
                </c:pt>
                <c:pt idx="14">
                  <c:v>35.682550816054544</c:v>
                </c:pt>
                <c:pt idx="15">
                  <c:v>42.96409255069103</c:v>
                </c:pt>
                <c:pt idx="16">
                  <c:v>21.00508729792631</c:v>
                </c:pt>
                <c:pt idx="17">
                  <c:v>42.21841984392674</c:v>
                </c:pt>
                <c:pt idx="18">
                  <c:v>45.05810875232962</c:v>
                </c:pt>
                <c:pt idx="19">
                  <c:v>45.1737710253505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2.190840369407464</c:v>
                </c:pt>
                <c:pt idx="1">
                  <c:v>6.535404322755656</c:v>
                </c:pt>
                <c:pt idx="2">
                  <c:v>1.2240910892592651</c:v>
                </c:pt>
                <c:pt idx="3">
                  <c:v>2.593992895751295</c:v>
                </c:pt>
                <c:pt idx="4">
                  <c:v>3.645030286236221</c:v>
                </c:pt>
                <c:pt idx="5">
                  <c:v>1.4335280876547685</c:v>
                </c:pt>
                <c:pt idx="6">
                  <c:v>2.2124927626008497</c:v>
                </c:pt>
                <c:pt idx="7">
                  <c:v>3.491421268027851</c:v>
                </c:pt>
                <c:pt idx="8">
                  <c:v>6.222508450473654</c:v>
                </c:pt>
                <c:pt idx="9">
                  <c:v>5.871998087199532</c:v>
                </c:pt>
                <c:pt idx="10">
                  <c:v>3.945162216188505</c:v>
                </c:pt>
                <c:pt idx="11">
                  <c:v>2.734406731960678</c:v>
                </c:pt>
                <c:pt idx="12">
                  <c:v>3.672507013212267</c:v>
                </c:pt>
                <c:pt idx="13">
                  <c:v>1.621984492954372</c:v>
                </c:pt>
                <c:pt idx="14">
                  <c:v>1.104402219068605</c:v>
                </c:pt>
                <c:pt idx="15">
                  <c:v>2.716804621106999</c:v>
                </c:pt>
                <c:pt idx="16">
                  <c:v>5.073826646553044</c:v>
                </c:pt>
                <c:pt idx="17">
                  <c:v>0.5184800717342841</c:v>
                </c:pt>
                <c:pt idx="18">
                  <c:v>64.6477631077749</c:v>
                </c:pt>
                <c:pt idx="19">
                  <c:v>3.456418192650207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90.42820881183667</c:v>
                </c:pt>
                <c:pt idx="1">
                  <c:v>75.82642183921786</c:v>
                </c:pt>
                <c:pt idx="2">
                  <c:v>72.73285633034263</c:v>
                </c:pt>
                <c:pt idx="3">
                  <c:v>70.53866204163481</c:v>
                </c:pt>
                <c:pt idx="4">
                  <c:v>63.80016746402934</c:v>
                </c:pt>
                <c:pt idx="5">
                  <c:v>62.6849975059898</c:v>
                </c:pt>
                <c:pt idx="6">
                  <c:v>58.035159795953604</c:v>
                </c:pt>
                <c:pt idx="7">
                  <c:v>55.63858420414532</c:v>
                </c:pt>
                <c:pt idx="8">
                  <c:v>53.66898752367118</c:v>
                </c:pt>
                <c:pt idx="9">
                  <c:v>53.31765325047957</c:v>
                </c:pt>
                <c:pt idx="10">
                  <c:v>53.074732136415335</c:v>
                </c:pt>
                <c:pt idx="11">
                  <c:v>52.656265357746065</c:v>
                </c:pt>
                <c:pt idx="12">
                  <c:v>52.02777378491977</c:v>
                </c:pt>
                <c:pt idx="13">
                  <c:v>51.69016938056483</c:v>
                </c:pt>
                <c:pt idx="14">
                  <c:v>48.606614922765644</c:v>
                </c:pt>
                <c:pt idx="15">
                  <c:v>48.46466326328871</c:v>
                </c:pt>
                <c:pt idx="16">
                  <c:v>48.380544122182854</c:v>
                </c:pt>
                <c:pt idx="17">
                  <c:v>48.126712560840375</c:v>
                </c:pt>
                <c:pt idx="18">
                  <c:v>47.94334225731097</c:v>
                </c:pt>
                <c:pt idx="19">
                  <c:v>47.268294953622515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肾脏内科</c:v>
                </c:pt>
                <c:pt idx="1">
                  <c:v>神经外科</c:v>
                </c:pt>
                <c:pt idx="2">
                  <c:v>口腔科</c:v>
                </c:pt>
                <c:pt idx="3">
                  <c:v>治未病中心</c:v>
                </c:pt>
                <c:pt idx="4">
                  <c:v>肿瘤内科</c:v>
                </c:pt>
                <c:pt idx="5">
                  <c:v>眼科</c:v>
                </c:pt>
                <c:pt idx="6">
                  <c:v>内分泌科</c:v>
                </c:pt>
                <c:pt idx="7">
                  <c:v>老年医学科</c:v>
                </c:pt>
                <c:pt idx="8">
                  <c:v>推拿科</c:v>
                </c:pt>
                <c:pt idx="9">
                  <c:v>皮肤科</c:v>
                </c:pt>
                <c:pt idx="10">
                  <c:v>身心医学科</c:v>
                </c:pt>
                <c:pt idx="11">
                  <c:v>肝病科</c:v>
                </c:pt>
                <c:pt idx="12">
                  <c:v>周围血管科</c:v>
                </c:pt>
                <c:pt idx="13">
                  <c:v>创伤骨科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医院</c:v>
                </c:pt>
                <c:pt idx="19">
                  <c:v>脾胃病科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65.52723481055823</c:v>
                </c:pt>
                <c:pt idx="1">
                  <c:v>23.387884470767997</c:v>
                </c:pt>
                <c:pt idx="2">
                  <c:v>36.216442268400755</c:v>
                </c:pt>
                <c:pt idx="3">
                  <c:v>48.56405290227843</c:v>
                </c:pt>
                <c:pt idx="4">
                  <c:v>44.43030672802522</c:v>
                </c:pt>
                <c:pt idx="5">
                  <c:v>83.99334051056019</c:v>
                </c:pt>
                <c:pt idx="6">
                  <c:v>74.93850793633788</c:v>
                </c:pt>
                <c:pt idx="7">
                  <c:v>40.28602353982554</c:v>
                </c:pt>
                <c:pt idx="8">
                  <c:v>47.36705714841284</c:v>
                </c:pt>
                <c:pt idx="9">
                  <c:v>32.512620961429114</c:v>
                </c:pt>
                <c:pt idx="10">
                  <c:v>45.277929183762616</c:v>
                </c:pt>
                <c:pt idx="11">
                  <c:v>39.919798395953514</c:v>
                </c:pt>
                <c:pt idx="12">
                  <c:v>76.81270096147435</c:v>
                </c:pt>
                <c:pt idx="13">
                  <c:v>14.979413472511396</c:v>
                </c:pt>
                <c:pt idx="14">
                  <c:v>50.79558712098964</c:v>
                </c:pt>
                <c:pt idx="15">
                  <c:v>66.079943223288</c:v>
                </c:pt>
                <c:pt idx="16">
                  <c:v>42.63599182975424</c:v>
                </c:pt>
                <c:pt idx="17">
                  <c:v>47.02310804745388</c:v>
                </c:pt>
                <c:pt idx="18">
                  <c:v>40.49619041193395</c:v>
                </c:pt>
                <c:pt idx="19">
                  <c:v>44.22480770260548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39.4473834037763</c:v>
                </c:pt>
                <c:pt idx="1">
                  <c:v>23.432414613264932</c:v>
                </c:pt>
                <c:pt idx="2">
                  <c:v>18.610490135853883</c:v>
                </c:pt>
                <c:pt idx="3">
                  <c:v>20.056120703049825</c:v>
                </c:pt>
                <c:pt idx="4">
                  <c:v>21.263525689955582</c:v>
                </c:pt>
                <c:pt idx="5">
                  <c:v>26.665360527104376</c:v>
                </c:pt>
                <c:pt idx="6">
                  <c:v>17.656648165133447</c:v>
                </c:pt>
                <c:pt idx="7">
                  <c:v>39.85199954594994</c:v>
                </c:pt>
                <c:pt idx="8">
                  <c:v>34.09574102432743</c:v>
                </c:pt>
                <c:pt idx="9">
                  <c:v>27.882708806858897</c:v>
                </c:pt>
                <c:pt idx="10">
                  <c:v>24.532674847440127</c:v>
                </c:pt>
                <c:pt idx="11">
                  <c:v>22.870711092738578</c:v>
                </c:pt>
                <c:pt idx="12">
                  <c:v>25.538436327672763</c:v>
                </c:pt>
                <c:pt idx="13">
                  <c:v>31.318031828364877</c:v>
                </c:pt>
                <c:pt idx="14">
                  <c:v>16.741745380894482</c:v>
                </c:pt>
                <c:pt idx="15">
                  <c:v>23.583401943416575</c:v>
                </c:pt>
                <c:pt idx="16">
                  <c:v>49.72041716273863</c:v>
                </c:pt>
                <c:pt idx="17">
                  <c:v>12.138297941208368</c:v>
                </c:pt>
                <c:pt idx="18">
                  <c:v>27.607800597418343</c:v>
                </c:pt>
                <c:pt idx="19">
                  <c:v>17.8083582374659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52.522791702892135</c:v>
                </c:pt>
                <c:pt idx="1">
                  <c:v>40.47113000553957</c:v>
                </c:pt>
                <c:pt idx="2">
                  <c:v>35.78612260617502</c:v>
                </c:pt>
                <c:pt idx="3">
                  <c:v>61.64246507442817</c:v>
                </c:pt>
                <c:pt idx="4">
                  <c:v>63.36538302810313</c:v>
                </c:pt>
                <c:pt idx="5">
                  <c:v>52.161493739928005</c:v>
                </c:pt>
                <c:pt idx="6">
                  <c:v>38.858137886234005</c:v>
                </c:pt>
                <c:pt idx="7">
                  <c:v>52.91032468220915</c:v>
                </c:pt>
                <c:pt idx="8">
                  <c:v>42.59023864608611</c:v>
                </c:pt>
                <c:pt idx="9">
                  <c:v>70.44694687556813</c:v>
                </c:pt>
                <c:pt idx="10">
                  <c:v>51.82911485182159</c:v>
                </c:pt>
                <c:pt idx="11">
                  <c:v>46.14755864118722</c:v>
                </c:pt>
                <c:pt idx="12">
                  <c:v>66.53789616386088</c:v>
                </c:pt>
                <c:pt idx="13">
                  <c:v>58.64437485886503</c:v>
                </c:pt>
                <c:pt idx="14">
                  <c:v>31.943871580358085</c:v>
                </c:pt>
                <c:pt idx="15">
                  <c:v>35.12110838607013</c:v>
                </c:pt>
                <c:pt idx="16">
                  <c:v>52.02380059341313</c:v>
                </c:pt>
                <c:pt idx="17">
                  <c:v>63.35893416570693</c:v>
                </c:pt>
                <c:pt idx="18">
                  <c:v>64.46121021372925</c:v>
                </c:pt>
                <c:pt idx="19">
                  <c:v>59.39020480562261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64.56834367331686</c:v>
                </c:pt>
                <c:pt idx="1">
                  <c:v>52.10294434269129</c:v>
                </c:pt>
                <c:pt idx="2">
                  <c:v>58.25570918933598</c:v>
                </c:pt>
                <c:pt idx="3">
                  <c:v>65.63483627403322</c:v>
                </c:pt>
                <c:pt idx="4">
                  <c:v>53.917823163028196</c:v>
                </c:pt>
                <c:pt idx="5">
                  <c:v>49.692110280970205</c:v>
                </c:pt>
                <c:pt idx="6">
                  <c:v>56.56786267099907</c:v>
                </c:pt>
                <c:pt idx="7">
                  <c:v>51.26962348959329</c:v>
                </c:pt>
                <c:pt idx="8">
                  <c:v>57.883902798004115</c:v>
                </c:pt>
                <c:pt idx="9">
                  <c:v>45.18147772204956</c:v>
                </c:pt>
                <c:pt idx="10">
                  <c:v>47.83409568217984</c:v>
                </c:pt>
                <c:pt idx="11">
                  <c:v>48.73292909755869</c:v>
                </c:pt>
                <c:pt idx="12">
                  <c:v>54.857693290713094</c:v>
                </c:pt>
                <c:pt idx="13">
                  <c:v>49.93403405113488</c:v>
                </c:pt>
                <c:pt idx="14">
                  <c:v>51.71593533320803</c:v>
                </c:pt>
                <c:pt idx="15">
                  <c:v>61.47230261385729</c:v>
                </c:pt>
                <c:pt idx="16">
                  <c:v>56.51377404567755</c:v>
                </c:pt>
                <c:pt idx="17">
                  <c:v>38.175936569493174</c:v>
                </c:pt>
                <c:pt idx="18">
                  <c:v>53.95551663600242</c:v>
                </c:pt>
                <c:pt idx="19">
                  <c:v>51.30988110591314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31.169359686330374</c:v>
                </c:pt>
                <c:pt idx="1">
                  <c:v>56.6185375064674</c:v>
                </c:pt>
                <c:pt idx="2">
                  <c:v>39.94374506207634</c:v>
                </c:pt>
                <c:pt idx="3">
                  <c:v>44.22397342669788</c:v>
                </c:pt>
                <c:pt idx="4">
                  <c:v>44.926889210448685</c:v>
                </c:pt>
                <c:pt idx="5">
                  <c:v>50.33077367755977</c:v>
                </c:pt>
                <c:pt idx="6">
                  <c:v>45.06412421696137</c:v>
                </c:pt>
                <c:pt idx="7">
                  <c:v>49.85979379943576</c:v>
                </c:pt>
                <c:pt idx="8">
                  <c:v>57.974990170145574</c:v>
                </c:pt>
                <c:pt idx="9">
                  <c:v>56.75638212962482</c:v>
                </c:pt>
                <c:pt idx="10">
                  <c:v>57.87971814171731</c:v>
                </c:pt>
                <c:pt idx="11">
                  <c:v>54.15961885337331</c:v>
                </c:pt>
                <c:pt idx="12">
                  <c:v>46.26986956099018</c:v>
                </c:pt>
                <c:pt idx="13">
                  <c:v>41.86143953191208</c:v>
                </c:pt>
                <c:pt idx="14">
                  <c:v>45.84904475621857</c:v>
                </c:pt>
                <c:pt idx="15">
                  <c:v>49.394306616027094</c:v>
                </c:pt>
                <c:pt idx="16">
                  <c:v>46.19524134724277</c:v>
                </c:pt>
                <c:pt idx="17">
                  <c:v>59.16121078081465</c:v>
                </c:pt>
                <c:pt idx="18">
                  <c:v>46.89504859315117</c:v>
                </c:pt>
                <c:pt idx="19">
                  <c:v>53.36075574284265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28.080327376609187</c:v>
                </c:pt>
                <c:pt idx="1">
                  <c:v>7.718393742456581</c:v>
                </c:pt>
                <c:pt idx="2">
                  <c:v>8.138430199042354</c:v>
                </c:pt>
                <c:pt idx="3">
                  <c:v>9.919776957208331</c:v>
                </c:pt>
                <c:pt idx="4">
                  <c:v>2.763112853822097</c:v>
                </c:pt>
                <c:pt idx="5">
                  <c:v>5.237221319020928</c:v>
                </c:pt>
                <c:pt idx="6">
                  <c:v>2.9793119717454255</c:v>
                </c:pt>
                <c:pt idx="7">
                  <c:v>3.9590776928681466</c:v>
                </c:pt>
                <c:pt idx="8">
                  <c:v>4.836620151225449</c:v>
                </c:pt>
                <c:pt idx="9">
                  <c:v>3.5227330612629464</c:v>
                </c:pt>
                <c:pt idx="10">
                  <c:v>11.638526635334985</c:v>
                </c:pt>
                <c:pt idx="11">
                  <c:v>10.93647890937587</c:v>
                </c:pt>
                <c:pt idx="12">
                  <c:v>6.01502980650638</c:v>
                </c:pt>
                <c:pt idx="13">
                  <c:v>8.55922776236176</c:v>
                </c:pt>
                <c:pt idx="14">
                  <c:v>7.118685833929573</c:v>
                </c:pt>
                <c:pt idx="15">
                  <c:v>4.069219227356558</c:v>
                </c:pt>
                <c:pt idx="16">
                  <c:v>12.827225889431453</c:v>
                </c:pt>
                <c:pt idx="17">
                  <c:v>3.2569195141002396</c:v>
                </c:pt>
                <c:pt idx="18">
                  <c:v>4.828653441434293</c:v>
                </c:pt>
                <c:pt idx="19">
                  <c:v>47.077973912574535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49.07102423049366</c:v>
                </c:pt>
                <c:pt idx="1">
                  <c:v>25.885008267689248</c:v>
                </c:pt>
                <c:pt idx="2">
                  <c:v>53.37637125869675</c:v>
                </c:pt>
                <c:pt idx="3">
                  <c:v>28.223139675701454</c:v>
                </c:pt>
                <c:pt idx="4">
                  <c:v>47.82251015627112</c:v>
                </c:pt>
                <c:pt idx="5">
                  <c:v>40.500982524002076</c:v>
                </c:pt>
                <c:pt idx="6">
                  <c:v>46.967274007779515</c:v>
                </c:pt>
                <c:pt idx="7">
                  <c:v>7.64947604203341</c:v>
                </c:pt>
                <c:pt idx="8">
                  <c:v>38.628381141434694</c:v>
                </c:pt>
                <c:pt idx="9">
                  <c:v>56.890563495950666</c:v>
                </c:pt>
                <c:pt idx="10">
                  <c:v>47.94116426157983</c:v>
                </c:pt>
                <c:pt idx="11">
                  <c:v>35.28189165636225</c:v>
                </c:pt>
                <c:pt idx="12">
                  <c:v>59.74755011932353</c:v>
                </c:pt>
                <c:pt idx="13">
                  <c:v>40.93508003845468</c:v>
                </c:pt>
                <c:pt idx="14">
                  <c:v>38.78241839655294</c:v>
                </c:pt>
                <c:pt idx="15">
                  <c:v>27.8430267256013</c:v>
                </c:pt>
                <c:pt idx="16">
                  <c:v>46.503616732911624</c:v>
                </c:pt>
                <c:pt idx="17">
                  <c:v>58.33867618728992</c:v>
                </c:pt>
                <c:pt idx="18">
                  <c:v>38.83955592381093</c:v>
                </c:pt>
                <c:pt idx="19">
                  <c:v>40.46932951426079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30.904226572475867</c:v>
                </c:pt>
                <c:pt idx="1">
                  <c:v>53.074732136415335</c:v>
                </c:pt>
                <c:pt idx="2">
                  <c:v>39.99091958627296</c:v>
                </c:pt>
                <c:pt idx="3">
                  <c:v>34.35962621883389</c:v>
                </c:pt>
                <c:pt idx="4">
                  <c:v>26.840999101003323</c:v>
                </c:pt>
                <c:pt idx="5">
                  <c:v>44.82787337927832</c:v>
                </c:pt>
                <c:pt idx="6">
                  <c:v>47.268294953622515</c:v>
                </c:pt>
                <c:pt idx="7">
                  <c:v>47.94334225731097</c:v>
                </c:pt>
                <c:pt idx="8">
                  <c:v>51.69016938056483</c:v>
                </c:pt>
                <c:pt idx="9">
                  <c:v>48.46466326328871</c:v>
                </c:pt>
                <c:pt idx="10">
                  <c:v>38.52664344861258</c:v>
                </c:pt>
                <c:pt idx="11">
                  <c:v>48.126712560840375</c:v>
                </c:pt>
                <c:pt idx="12">
                  <c:v>31.228135609095606</c:v>
                </c:pt>
                <c:pt idx="13">
                  <c:v>53.66898752367118</c:v>
                </c:pt>
                <c:pt idx="14">
                  <c:v>52.02777378491977</c:v>
                </c:pt>
                <c:pt idx="15">
                  <c:v>34.64327097523507</c:v>
                </c:pt>
                <c:pt idx="16">
                  <c:v>58.035159795953604</c:v>
                </c:pt>
                <c:pt idx="17">
                  <c:v>29.52023678276774</c:v>
                </c:pt>
                <c:pt idx="18">
                  <c:v>39.56047782937096</c:v>
                </c:pt>
                <c:pt idx="19">
                  <c:v>36.15390389191474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3.653705720855611</c:v>
                </c:pt>
                <c:pt idx="1">
                  <c:v>3.945162216188505</c:v>
                </c:pt>
                <c:pt idx="2">
                  <c:v>3.459624735283703</c:v>
                </c:pt>
                <c:pt idx="3">
                  <c:v>2.901022488792903</c:v>
                </c:pt>
                <c:pt idx="4">
                  <c:v>2.3640541345775117</c:v>
                </c:pt>
                <c:pt idx="5">
                  <c:v>5.27614411971966</c:v>
                </c:pt>
                <c:pt idx="6">
                  <c:v>3.456418192650207</c:v>
                </c:pt>
                <c:pt idx="7">
                  <c:v>64.6477631077749</c:v>
                </c:pt>
                <c:pt idx="8">
                  <c:v>1.621984492954372</c:v>
                </c:pt>
                <c:pt idx="9">
                  <c:v>2.716804621106999</c:v>
                </c:pt>
                <c:pt idx="10">
                  <c:v>4.008932336588046</c:v>
                </c:pt>
                <c:pt idx="11">
                  <c:v>0.5184800717342841</c:v>
                </c:pt>
                <c:pt idx="12">
                  <c:v>1.5351782496451734</c:v>
                </c:pt>
                <c:pt idx="13">
                  <c:v>6.222508450473654</c:v>
                </c:pt>
                <c:pt idx="14">
                  <c:v>3.672507013212267</c:v>
                </c:pt>
                <c:pt idx="15">
                  <c:v>3.077617189435495</c:v>
                </c:pt>
                <c:pt idx="16">
                  <c:v>2.2124927626008497</c:v>
                </c:pt>
                <c:pt idx="17">
                  <c:v>0.7190939150175356</c:v>
                </c:pt>
                <c:pt idx="18">
                  <c:v>0.8565982331725522</c:v>
                </c:pt>
                <c:pt idx="19">
                  <c:v>2.4461632036186525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50.40640377698708</c:v>
                </c:pt>
                <c:pt idx="1">
                  <c:v>46.794726571882286</c:v>
                </c:pt>
                <c:pt idx="2">
                  <c:v>46.59912052013787</c:v>
                </c:pt>
                <c:pt idx="3">
                  <c:v>46.112576362671405</c:v>
                </c:pt>
                <c:pt idx="4">
                  <c:v>45.38634833366015</c:v>
                </c:pt>
                <c:pt idx="5">
                  <c:v>45.20654179706802</c:v>
                </c:pt>
                <c:pt idx="6">
                  <c:v>45.1737710253505</c:v>
                </c:pt>
                <c:pt idx="7">
                  <c:v>45.05810875232962</c:v>
                </c:pt>
                <c:pt idx="8">
                  <c:v>43.200262174380754</c:v>
                </c:pt>
                <c:pt idx="9">
                  <c:v>42.96409255069103</c:v>
                </c:pt>
                <c:pt idx="10">
                  <c:v>42.50840427736719</c:v>
                </c:pt>
                <c:pt idx="11">
                  <c:v>42.21841984392674</c:v>
                </c:pt>
                <c:pt idx="12">
                  <c:v>42.169610747392646</c:v>
                </c:pt>
                <c:pt idx="13">
                  <c:v>42.08375716164467</c:v>
                </c:pt>
                <c:pt idx="14">
                  <c:v>41.67776505578629</c:v>
                </c:pt>
                <c:pt idx="15">
                  <c:v>41.447766135766386</c:v>
                </c:pt>
                <c:pt idx="16">
                  <c:v>40.72086731787004</c:v>
                </c:pt>
                <c:pt idx="17">
                  <c:v>40.3060751797566</c:v>
                </c:pt>
                <c:pt idx="18">
                  <c:v>39.58348226784989</c:v>
                </c:pt>
                <c:pt idx="19">
                  <c:v>38.2671835564064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身心医学科</c:v>
                </c:pt>
                <c:pt idx="2">
                  <c:v>心病三科</c:v>
                </c:pt>
                <c:pt idx="3">
                  <c:v>小儿推拿科</c:v>
                </c:pt>
                <c:pt idx="4">
                  <c:v>针灸科</c:v>
                </c:pt>
                <c:pt idx="5">
                  <c:v>微创骨科</c:v>
                </c:pt>
                <c:pt idx="6">
                  <c:v>脾胃病科</c:v>
                </c:pt>
                <c:pt idx="7">
                  <c:v>医院</c:v>
                </c:pt>
                <c:pt idx="8">
                  <c:v>创伤骨科</c:v>
                </c:pt>
                <c:pt idx="9">
                  <c:v>小儿骨科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妇科</c:v>
                </c:pt>
                <c:pt idx="13">
                  <c:v>推拿科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内分泌科</c:v>
                </c:pt>
                <c:pt idx="17">
                  <c:v>乳腺甲状腺外科</c:v>
                </c:pt>
                <c:pt idx="18">
                  <c:v>综合内科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75.77053393959201</c:v>
                </c:pt>
                <c:pt idx="1">
                  <c:v>45.277929183762616</c:v>
                </c:pt>
                <c:pt idx="2">
                  <c:v>56.63336988399854</c:v>
                </c:pt>
                <c:pt idx="3">
                  <c:v>53.34941046175689</c:v>
                </c:pt>
                <c:pt idx="4">
                  <c:v>68.59777153929595</c:v>
                </c:pt>
                <c:pt idx="5">
                  <c:v>71.86595681410869</c:v>
                </c:pt>
                <c:pt idx="6">
                  <c:v>44.22480770260548</c:v>
                </c:pt>
                <c:pt idx="7">
                  <c:v>40.49619041193395</c:v>
                </c:pt>
                <c:pt idx="8">
                  <c:v>14.979413472511396</c:v>
                </c:pt>
                <c:pt idx="9">
                  <c:v>66.079943223288</c:v>
                </c:pt>
                <c:pt idx="10">
                  <c:v>44.03948519603818</c:v>
                </c:pt>
                <c:pt idx="11">
                  <c:v>47.02310804745388</c:v>
                </c:pt>
                <c:pt idx="12">
                  <c:v>85.39404526894684</c:v>
                </c:pt>
                <c:pt idx="13">
                  <c:v>47.36705714841284</c:v>
                </c:pt>
                <c:pt idx="14">
                  <c:v>76.81270096147435</c:v>
                </c:pt>
                <c:pt idx="15">
                  <c:v>56.94095163430158</c:v>
                </c:pt>
                <c:pt idx="16">
                  <c:v>74.93850793633788</c:v>
                </c:pt>
                <c:pt idx="17">
                  <c:v>27.25486893009902</c:v>
                </c:pt>
                <c:pt idx="18">
                  <c:v>43.0800267562648</c:v>
                </c:pt>
                <c:pt idx="19">
                  <c:v>50.031629287571356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39.85199954594994</c:v>
                </c:pt>
                <c:pt idx="1">
                  <c:v>17.67919694418573</c:v>
                </c:pt>
                <c:pt idx="2">
                  <c:v>22.024066999601587</c:v>
                </c:pt>
                <c:pt idx="3">
                  <c:v>31.879347633566244</c:v>
                </c:pt>
                <c:pt idx="4">
                  <c:v>14.22553745946152</c:v>
                </c:pt>
                <c:pt idx="5">
                  <c:v>18.790899369143574</c:v>
                </c:pt>
                <c:pt idx="6">
                  <c:v>16.918351239836714</c:v>
                </c:pt>
                <c:pt idx="7">
                  <c:v>31.318031828364877</c:v>
                </c:pt>
                <c:pt idx="8">
                  <c:v>21.179998575111835</c:v>
                </c:pt>
                <c:pt idx="9">
                  <c:v>19.54764597457452</c:v>
                </c:pt>
                <c:pt idx="10">
                  <c:v>26.665360527104376</c:v>
                </c:pt>
                <c:pt idx="11">
                  <c:v>17.617467832980843</c:v>
                </c:pt>
                <c:pt idx="12">
                  <c:v>22.731458988566583</c:v>
                </c:pt>
                <c:pt idx="13">
                  <c:v>32.005092831329705</c:v>
                </c:pt>
                <c:pt idx="14">
                  <c:v>24.532674847440127</c:v>
                </c:pt>
                <c:pt idx="15">
                  <c:v>3.9643730637011054</c:v>
                </c:pt>
                <c:pt idx="16">
                  <c:v>23.432414613264932</c:v>
                </c:pt>
                <c:pt idx="17">
                  <c:v>23.303690541830363</c:v>
                </c:pt>
                <c:pt idx="18">
                  <c:v>16.741745380894482</c:v>
                </c:pt>
                <c:pt idx="19">
                  <c:v>39.4473834037763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52.91032468220915</c:v>
                </c:pt>
                <c:pt idx="1">
                  <c:v>56.75658473844623</c:v>
                </c:pt>
                <c:pt idx="2">
                  <c:v>55.65180963984078</c:v>
                </c:pt>
                <c:pt idx="3">
                  <c:v>48.94042488129453</c:v>
                </c:pt>
                <c:pt idx="4">
                  <c:v>63.29581693780488</c:v>
                </c:pt>
                <c:pt idx="5">
                  <c:v>46.47275410036903</c:v>
                </c:pt>
                <c:pt idx="6">
                  <c:v>52.35181344667883</c:v>
                </c:pt>
                <c:pt idx="7">
                  <c:v>58.64437485886503</c:v>
                </c:pt>
                <c:pt idx="8">
                  <c:v>50.005241842029776</c:v>
                </c:pt>
                <c:pt idx="9">
                  <c:v>60.384690584893086</c:v>
                </c:pt>
                <c:pt idx="10">
                  <c:v>52.161493739928005</c:v>
                </c:pt>
                <c:pt idx="11">
                  <c:v>43.280190118845134</c:v>
                </c:pt>
                <c:pt idx="12">
                  <c:v>48.195502923032</c:v>
                </c:pt>
                <c:pt idx="13">
                  <c:v>51.42034399874164</c:v>
                </c:pt>
                <c:pt idx="14">
                  <c:v>51.82911485182159</c:v>
                </c:pt>
                <c:pt idx="15">
                  <c:v>44.358055935122685</c:v>
                </c:pt>
                <c:pt idx="16">
                  <c:v>40.47113000553957</c:v>
                </c:pt>
                <c:pt idx="17">
                  <c:v>57.07399970933522</c:v>
                </c:pt>
                <c:pt idx="18">
                  <c:v>31.943871580358085</c:v>
                </c:pt>
                <c:pt idx="19">
                  <c:v>52.522791702892135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51.26962348959329</c:v>
                </c:pt>
                <c:pt idx="1">
                  <c:v>40.93441914745284</c:v>
                </c:pt>
                <c:pt idx="2">
                  <c:v>57.94026799315065</c:v>
                </c:pt>
                <c:pt idx="3">
                  <c:v>57.0957758030193</c:v>
                </c:pt>
                <c:pt idx="4">
                  <c:v>35.86483664448899</c:v>
                </c:pt>
                <c:pt idx="5">
                  <c:v>42.448795926555206</c:v>
                </c:pt>
                <c:pt idx="6">
                  <c:v>54.05710783968239</c:v>
                </c:pt>
                <c:pt idx="7">
                  <c:v>49.93403405113488</c:v>
                </c:pt>
                <c:pt idx="8">
                  <c:v>57.56593811603451</c:v>
                </c:pt>
                <c:pt idx="9">
                  <c:v>60.42689785787524</c:v>
                </c:pt>
                <c:pt idx="10">
                  <c:v>49.692110280970205</c:v>
                </c:pt>
                <c:pt idx="11">
                  <c:v>52.909029465367766</c:v>
                </c:pt>
                <c:pt idx="12">
                  <c:v>50.05832446277674</c:v>
                </c:pt>
                <c:pt idx="13">
                  <c:v>46.75059842231924</c:v>
                </c:pt>
                <c:pt idx="14">
                  <c:v>47.83409568217984</c:v>
                </c:pt>
                <c:pt idx="15">
                  <c:v>58.302594226553296</c:v>
                </c:pt>
                <c:pt idx="16">
                  <c:v>52.10294434269129</c:v>
                </c:pt>
                <c:pt idx="17">
                  <c:v>57.72467830715553</c:v>
                </c:pt>
                <c:pt idx="18">
                  <c:v>51.71593533320803</c:v>
                </c:pt>
                <c:pt idx="19">
                  <c:v>64.56834367331686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49.85979379943576</c:v>
                </c:pt>
                <c:pt idx="1">
                  <c:v>36.873828942095464</c:v>
                </c:pt>
                <c:pt idx="2">
                  <c:v>40.70454701381006</c:v>
                </c:pt>
                <c:pt idx="3">
                  <c:v>50.3890314627235</c:v>
                </c:pt>
                <c:pt idx="4">
                  <c:v>44.9291808148127</c:v>
                </c:pt>
                <c:pt idx="5">
                  <c:v>52.20899970834698</c:v>
                </c:pt>
                <c:pt idx="6">
                  <c:v>47.03228414051724</c:v>
                </c:pt>
                <c:pt idx="7">
                  <c:v>41.86143953191208</c:v>
                </c:pt>
                <c:pt idx="8">
                  <c:v>66.8668696316368</c:v>
                </c:pt>
                <c:pt idx="9">
                  <c:v>53.57828770513224</c:v>
                </c:pt>
                <c:pt idx="10">
                  <c:v>50.33077367755977</c:v>
                </c:pt>
                <c:pt idx="11">
                  <c:v>55.72457682494343</c:v>
                </c:pt>
                <c:pt idx="12">
                  <c:v>48.606834902872876</c:v>
                </c:pt>
                <c:pt idx="13">
                  <c:v>60.78081138442299</c:v>
                </c:pt>
                <c:pt idx="14">
                  <c:v>57.87971814171731</c:v>
                </c:pt>
                <c:pt idx="15">
                  <c:v>46.938984629066645</c:v>
                </c:pt>
                <c:pt idx="16">
                  <c:v>56.6185375064674</c:v>
                </c:pt>
                <c:pt idx="17">
                  <c:v>51.85145388470305</c:v>
                </c:pt>
                <c:pt idx="18">
                  <c:v>45.84904475621857</c:v>
                </c:pt>
                <c:pt idx="19">
                  <c:v>31.169359686330374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3.9590776928681466</c:v>
                </c:pt>
                <c:pt idx="1">
                  <c:v>6.15867377713828</c:v>
                </c:pt>
                <c:pt idx="2">
                  <c:v>5.3925874127167095</c:v>
                </c:pt>
                <c:pt idx="3">
                  <c:v>6.4001604018227924</c:v>
                </c:pt>
                <c:pt idx="4">
                  <c:v>3.269745702497743</c:v>
                </c:pt>
                <c:pt idx="5">
                  <c:v>5.387985291956179</c:v>
                </c:pt>
                <c:pt idx="6">
                  <c:v>4.007650679688358</c:v>
                </c:pt>
                <c:pt idx="7">
                  <c:v>8.55922776236176</c:v>
                </c:pt>
                <c:pt idx="8">
                  <c:v>2.79056920493506</c:v>
                </c:pt>
                <c:pt idx="9">
                  <c:v>27.45172955848078</c:v>
                </c:pt>
                <c:pt idx="10">
                  <c:v>5.237221319020928</c:v>
                </c:pt>
                <c:pt idx="11">
                  <c:v>8.16661194926379</c:v>
                </c:pt>
                <c:pt idx="12">
                  <c:v>3.14856066527297</c:v>
                </c:pt>
                <c:pt idx="13">
                  <c:v>16.814910877084362</c:v>
                </c:pt>
                <c:pt idx="14">
                  <c:v>11.638526635334985</c:v>
                </c:pt>
                <c:pt idx="15">
                  <c:v>3.781234194931238</c:v>
                </c:pt>
                <c:pt idx="16">
                  <c:v>7.718393742456581</c:v>
                </c:pt>
                <c:pt idx="17">
                  <c:v>6.071329153772871</c:v>
                </c:pt>
                <c:pt idx="18">
                  <c:v>7.118685833929573</c:v>
                </c:pt>
                <c:pt idx="19">
                  <c:v>28.080327376609187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7.64947604203341</c:v>
                </c:pt>
                <c:pt idx="1">
                  <c:v>45.72298950577429</c:v>
                </c:pt>
                <c:pt idx="2">
                  <c:v>73.57864192658975</c:v>
                </c:pt>
                <c:pt idx="3">
                  <c:v>57.093761165443</c:v>
                </c:pt>
                <c:pt idx="4">
                  <c:v>46.80738583277549</c:v>
                </c:pt>
                <c:pt idx="5">
                  <c:v>60.54862018028877</c:v>
                </c:pt>
                <c:pt idx="6">
                  <c:v>44.26537788173261</c:v>
                </c:pt>
                <c:pt idx="7">
                  <c:v>40.93508003845468</c:v>
                </c:pt>
                <c:pt idx="8">
                  <c:v>45.52047729623284</c:v>
                </c:pt>
                <c:pt idx="9">
                  <c:v>64.55610207015047</c:v>
                </c:pt>
                <c:pt idx="10">
                  <c:v>40.500982524002076</c:v>
                </c:pt>
                <c:pt idx="11">
                  <c:v>56.42074324970156</c:v>
                </c:pt>
                <c:pt idx="12">
                  <c:v>48.47812916247962</c:v>
                </c:pt>
                <c:pt idx="13">
                  <c:v>49.728153442262595</c:v>
                </c:pt>
                <c:pt idx="14">
                  <c:v>47.94116426157983</c:v>
                </c:pt>
                <c:pt idx="15">
                  <c:v>36.258143887834436</c:v>
                </c:pt>
                <c:pt idx="16">
                  <c:v>25.885008267689248</c:v>
                </c:pt>
                <c:pt idx="17">
                  <c:v>44.130646011897085</c:v>
                </c:pt>
                <c:pt idx="18">
                  <c:v>38.78241839655294</c:v>
                </c:pt>
                <c:pt idx="19">
                  <c:v>49.07102423049366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47.94334225731097</c:v>
                </c:pt>
                <c:pt idx="1">
                  <c:v>27.50369586464097</c:v>
                </c:pt>
                <c:pt idx="2">
                  <c:v>14.474728473014325</c:v>
                </c:pt>
                <c:pt idx="3">
                  <c:v>20.560163132721822</c:v>
                </c:pt>
                <c:pt idx="4">
                  <c:v>41.52650462791072</c:v>
                </c:pt>
                <c:pt idx="5">
                  <c:v>75.82642183921786</c:v>
                </c:pt>
                <c:pt idx="6">
                  <c:v>38.00644879896033</c:v>
                </c:pt>
                <c:pt idx="7">
                  <c:v>53.66898752367118</c:v>
                </c:pt>
                <c:pt idx="8">
                  <c:v>29.833731107014025</c:v>
                </c:pt>
                <c:pt idx="9">
                  <c:v>53.31765325047957</c:v>
                </c:pt>
                <c:pt idx="10">
                  <c:v>44.82787337927832</c:v>
                </c:pt>
                <c:pt idx="11">
                  <c:v>48.380544122182854</c:v>
                </c:pt>
                <c:pt idx="12">
                  <c:v>35.7422406967436</c:v>
                </c:pt>
                <c:pt idx="13">
                  <c:v>27.519819239095426</c:v>
                </c:pt>
                <c:pt idx="14">
                  <c:v>38.52664344861258</c:v>
                </c:pt>
                <c:pt idx="15">
                  <c:v>38.75107999902849</c:v>
                </c:pt>
                <c:pt idx="16">
                  <c:v>53.074732136415335</c:v>
                </c:pt>
                <c:pt idx="17">
                  <c:v>36.72154501314414</c:v>
                </c:pt>
                <c:pt idx="18">
                  <c:v>52.02777378491977</c:v>
                </c:pt>
                <c:pt idx="19">
                  <c:v>30.904226572475867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45.05810875232962</c:v>
                </c:pt>
                <c:pt idx="1">
                  <c:v>34.94677695118635</c:v>
                </c:pt>
                <c:pt idx="2">
                  <c:v>28.203121889749124</c:v>
                </c:pt>
                <c:pt idx="3">
                  <c:v>32.93556522200199</c:v>
                </c:pt>
                <c:pt idx="4">
                  <c:v>28.477109409590252</c:v>
                </c:pt>
                <c:pt idx="5">
                  <c:v>29.652369432009138</c:v>
                </c:pt>
                <c:pt idx="6">
                  <c:v>19.425417741998743</c:v>
                </c:pt>
                <c:pt idx="7">
                  <c:v>42.08375716164467</c:v>
                </c:pt>
                <c:pt idx="8">
                  <c:v>25.02245636416861</c:v>
                </c:pt>
                <c:pt idx="9">
                  <c:v>38.25199291869672</c:v>
                </c:pt>
                <c:pt idx="10">
                  <c:v>45.20654179706802</c:v>
                </c:pt>
                <c:pt idx="11">
                  <c:v>21.00508729792631</c:v>
                </c:pt>
                <c:pt idx="12">
                  <c:v>36.45242888444819</c:v>
                </c:pt>
                <c:pt idx="13">
                  <c:v>32.22196940336233</c:v>
                </c:pt>
                <c:pt idx="14">
                  <c:v>42.50840427736719</c:v>
                </c:pt>
                <c:pt idx="15">
                  <c:v>30.09458507419073</c:v>
                </c:pt>
                <c:pt idx="16">
                  <c:v>46.794726571882286</c:v>
                </c:pt>
                <c:pt idx="17">
                  <c:v>30.108803897732525</c:v>
                </c:pt>
                <c:pt idx="18">
                  <c:v>41.67776505578629</c:v>
                </c:pt>
                <c:pt idx="19">
                  <c:v>50.40640377698708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64.6477631077749</c:v>
                </c:pt>
                <c:pt idx="1">
                  <c:v>38.200662307001664</c:v>
                </c:pt>
                <c:pt idx="2">
                  <c:v>18.49075069788878</c:v>
                </c:pt>
                <c:pt idx="3">
                  <c:v>12.324460332310816</c:v>
                </c:pt>
                <c:pt idx="4">
                  <c:v>7.727003909481471</c:v>
                </c:pt>
                <c:pt idx="5">
                  <c:v>6.535404322755656</c:v>
                </c:pt>
                <c:pt idx="6">
                  <c:v>6.493880972972452</c:v>
                </c:pt>
                <c:pt idx="7">
                  <c:v>6.222508450473654</c:v>
                </c:pt>
                <c:pt idx="8">
                  <c:v>5.90291191076154</c:v>
                </c:pt>
                <c:pt idx="9">
                  <c:v>5.871998087199532</c:v>
                </c:pt>
                <c:pt idx="10">
                  <c:v>5.27614411971966</c:v>
                </c:pt>
                <c:pt idx="11">
                  <c:v>5.073826646553044</c:v>
                </c:pt>
                <c:pt idx="12">
                  <c:v>5.0317917820173195</c:v>
                </c:pt>
                <c:pt idx="13">
                  <c:v>4.76659712595322</c:v>
                </c:pt>
                <c:pt idx="14">
                  <c:v>4.008932336588046</c:v>
                </c:pt>
                <c:pt idx="15">
                  <c:v>3.999814253929579</c:v>
                </c:pt>
                <c:pt idx="16">
                  <c:v>3.945162216188505</c:v>
                </c:pt>
                <c:pt idx="17">
                  <c:v>3.7561294610432046</c:v>
                </c:pt>
                <c:pt idx="18">
                  <c:v>3.672507013212267</c:v>
                </c:pt>
                <c:pt idx="19">
                  <c:v>3.653705720855611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康复科</c:v>
                </c:pt>
                <c:pt idx="2">
                  <c:v>神经内科</c:v>
                </c:pt>
                <c:pt idx="3">
                  <c:v>心病四科</c:v>
                </c:pt>
                <c:pt idx="4">
                  <c:v>泌尿外科</c:v>
                </c:pt>
                <c:pt idx="5">
                  <c:v>神经外科</c:v>
                </c:pt>
                <c:pt idx="6">
                  <c:v>胸外科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皮肤科</c:v>
                </c:pt>
                <c:pt idx="10">
                  <c:v>微创骨科</c:v>
                </c:pt>
                <c:pt idx="11">
                  <c:v>心病二科</c:v>
                </c:pt>
                <c:pt idx="12">
                  <c:v>心血管内科</c:v>
                </c:pt>
                <c:pt idx="13">
                  <c:v>中医外治中心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身心医学科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40.49619041193395</c:v>
                </c:pt>
                <c:pt idx="1">
                  <c:v>69.79008723401013</c:v>
                </c:pt>
                <c:pt idx="2">
                  <c:v>31.290848499118358</c:v>
                </c:pt>
                <c:pt idx="3">
                  <c:v>42.66287910963762</c:v>
                </c:pt>
                <c:pt idx="4">
                  <c:v>37.80220163855748</c:v>
                </c:pt>
                <c:pt idx="5">
                  <c:v>23.387884470767997</c:v>
                </c:pt>
                <c:pt idx="6">
                  <c:v>50.02244830631673</c:v>
                </c:pt>
                <c:pt idx="7">
                  <c:v>47.36705714841284</c:v>
                </c:pt>
                <c:pt idx="8">
                  <c:v>82.43147653126711</c:v>
                </c:pt>
                <c:pt idx="9">
                  <c:v>32.512620961429114</c:v>
                </c:pt>
                <c:pt idx="10">
                  <c:v>71.86595681410869</c:v>
                </c:pt>
                <c:pt idx="11">
                  <c:v>42.63599182975424</c:v>
                </c:pt>
                <c:pt idx="12">
                  <c:v>68.7497791108148</c:v>
                </c:pt>
                <c:pt idx="13">
                  <c:v>63.39517606598303</c:v>
                </c:pt>
                <c:pt idx="14">
                  <c:v>44.03948519603818</c:v>
                </c:pt>
                <c:pt idx="15">
                  <c:v>31.336129033941557</c:v>
                </c:pt>
                <c:pt idx="16">
                  <c:v>45.277929183762616</c:v>
                </c:pt>
                <c:pt idx="17">
                  <c:v>67.68857220112592</c:v>
                </c:pt>
                <c:pt idx="18">
                  <c:v>76.81270096147435</c:v>
                </c:pt>
                <c:pt idx="19">
                  <c:v>75.77053393959201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18.698803214293065</c:v>
                </c:pt>
                <c:pt idx="1">
                  <c:v>25.538436327672763</c:v>
                </c:pt>
                <c:pt idx="2">
                  <c:v>28.842496210808825</c:v>
                </c:pt>
                <c:pt idx="3">
                  <c:v>21.179998575111835</c:v>
                </c:pt>
                <c:pt idx="4">
                  <c:v>20.014361282689826</c:v>
                </c:pt>
                <c:pt idx="5">
                  <c:v>25.531150349083497</c:v>
                </c:pt>
                <c:pt idx="6">
                  <c:v>16.741745380894482</c:v>
                </c:pt>
                <c:pt idx="7">
                  <c:v>39.4473834037763</c:v>
                </c:pt>
                <c:pt idx="8">
                  <c:v>49.72041716273863</c:v>
                </c:pt>
                <c:pt idx="9">
                  <c:v>34.407780911228</c:v>
                </c:pt>
                <c:pt idx="10">
                  <c:v>26.665360527104376</c:v>
                </c:pt>
                <c:pt idx="11">
                  <c:v>33.45390866332135</c:v>
                </c:pt>
                <c:pt idx="12">
                  <c:v>17.67919694418573</c:v>
                </c:pt>
                <c:pt idx="13">
                  <c:v>22.731458988566583</c:v>
                </c:pt>
                <c:pt idx="14">
                  <c:v>21.263525689955582</c:v>
                </c:pt>
                <c:pt idx="15">
                  <c:v>23.303690541830363</c:v>
                </c:pt>
                <c:pt idx="16">
                  <c:v>27.882708806858897</c:v>
                </c:pt>
                <c:pt idx="17">
                  <c:v>12.005997164563343</c:v>
                </c:pt>
                <c:pt idx="18">
                  <c:v>23.437865717374176</c:v>
                </c:pt>
                <c:pt idx="19">
                  <c:v>10.408519776856064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43.07625269562403</c:v>
                </c:pt>
                <c:pt idx="1">
                  <c:v>66.53789616386088</c:v>
                </c:pt>
                <c:pt idx="2">
                  <c:v>50.358982997513586</c:v>
                </c:pt>
                <c:pt idx="3">
                  <c:v>50.005241842029776</c:v>
                </c:pt>
                <c:pt idx="4">
                  <c:v>39.443548365289026</c:v>
                </c:pt>
                <c:pt idx="5">
                  <c:v>58.55367707413468</c:v>
                </c:pt>
                <c:pt idx="6">
                  <c:v>31.943871580358085</c:v>
                </c:pt>
                <c:pt idx="7">
                  <c:v>52.522791702892135</c:v>
                </c:pt>
                <c:pt idx="8">
                  <c:v>52.02380059341313</c:v>
                </c:pt>
                <c:pt idx="9">
                  <c:v>46.62754011256613</c:v>
                </c:pt>
                <c:pt idx="10">
                  <c:v>52.161493739928005</c:v>
                </c:pt>
                <c:pt idx="11">
                  <c:v>38.69217313885098</c:v>
                </c:pt>
                <c:pt idx="12">
                  <c:v>56.75658473844623</c:v>
                </c:pt>
                <c:pt idx="13">
                  <c:v>48.195502923032</c:v>
                </c:pt>
                <c:pt idx="14">
                  <c:v>63.36538302810313</c:v>
                </c:pt>
                <c:pt idx="15">
                  <c:v>57.07399970933522</c:v>
                </c:pt>
                <c:pt idx="16">
                  <c:v>70.44694687556813</c:v>
                </c:pt>
                <c:pt idx="17">
                  <c:v>61.24933473461942</c:v>
                </c:pt>
                <c:pt idx="18">
                  <c:v>35.662592001921816</c:v>
                </c:pt>
                <c:pt idx="19">
                  <c:v>46.725617992224095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48.192114787275386</c:v>
                </c:pt>
                <c:pt idx="1">
                  <c:v>54.857693290713094</c:v>
                </c:pt>
                <c:pt idx="2">
                  <c:v>47.145550763468464</c:v>
                </c:pt>
                <c:pt idx="3">
                  <c:v>57.56593811603451</c:v>
                </c:pt>
                <c:pt idx="4">
                  <c:v>58.407716846620815</c:v>
                </c:pt>
                <c:pt idx="5">
                  <c:v>53.692366723462385</c:v>
                </c:pt>
                <c:pt idx="6">
                  <c:v>51.71593533320803</c:v>
                </c:pt>
                <c:pt idx="7">
                  <c:v>64.56834367331686</c:v>
                </c:pt>
                <c:pt idx="8">
                  <c:v>56.51377404567755</c:v>
                </c:pt>
                <c:pt idx="9">
                  <c:v>39.972959999634455</c:v>
                </c:pt>
                <c:pt idx="10">
                  <c:v>49.692110280970205</c:v>
                </c:pt>
                <c:pt idx="11">
                  <c:v>61.585807466810174</c:v>
                </c:pt>
                <c:pt idx="12">
                  <c:v>40.93441914745284</c:v>
                </c:pt>
                <c:pt idx="13">
                  <c:v>50.05832446277674</c:v>
                </c:pt>
                <c:pt idx="14">
                  <c:v>53.917823163028196</c:v>
                </c:pt>
                <c:pt idx="15">
                  <c:v>57.72467830715553</c:v>
                </c:pt>
                <c:pt idx="16">
                  <c:v>45.18147772204956</c:v>
                </c:pt>
                <c:pt idx="17">
                  <c:v>60.72230868488987</c:v>
                </c:pt>
                <c:pt idx="18">
                  <c:v>50.745939220691454</c:v>
                </c:pt>
                <c:pt idx="19">
                  <c:v>51.793841979450185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46.20124231609927</c:v>
                </c:pt>
                <c:pt idx="1">
                  <c:v>46.26986956099018</c:v>
                </c:pt>
                <c:pt idx="2">
                  <c:v>55.341842984123346</c:v>
                </c:pt>
                <c:pt idx="3">
                  <c:v>66.8668696316368</c:v>
                </c:pt>
                <c:pt idx="4">
                  <c:v>50.05000035793743</c:v>
                </c:pt>
                <c:pt idx="5">
                  <c:v>38.27867914554814</c:v>
                </c:pt>
                <c:pt idx="6">
                  <c:v>45.84904475621857</c:v>
                </c:pt>
                <c:pt idx="7">
                  <c:v>31.169359686330374</c:v>
                </c:pt>
                <c:pt idx="8">
                  <c:v>46.19524134724277</c:v>
                </c:pt>
                <c:pt idx="9">
                  <c:v>48.25219349273304</c:v>
                </c:pt>
                <c:pt idx="10">
                  <c:v>50.33077367755977</c:v>
                </c:pt>
                <c:pt idx="11">
                  <c:v>46.64278022842787</c:v>
                </c:pt>
                <c:pt idx="12">
                  <c:v>36.873828942095464</c:v>
                </c:pt>
                <c:pt idx="13">
                  <c:v>48.606834902872876</c:v>
                </c:pt>
                <c:pt idx="14">
                  <c:v>44.926889210448685</c:v>
                </c:pt>
                <c:pt idx="15">
                  <c:v>51.85145388470305</c:v>
                </c:pt>
                <c:pt idx="16">
                  <c:v>56.75638212962482</c:v>
                </c:pt>
                <c:pt idx="17">
                  <c:v>51.075338777765644</c:v>
                </c:pt>
                <c:pt idx="18">
                  <c:v>42.45865072536357</c:v>
                </c:pt>
                <c:pt idx="19">
                  <c:v>44.623073768020426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8.596583284310318</c:v>
                </c:pt>
                <c:pt idx="1">
                  <c:v>6.01502980650638</c:v>
                </c:pt>
                <c:pt idx="2">
                  <c:v>14.611089611197606</c:v>
                </c:pt>
                <c:pt idx="3">
                  <c:v>2.79056920493506</c:v>
                </c:pt>
                <c:pt idx="4">
                  <c:v>2.7609074641391103</c:v>
                </c:pt>
                <c:pt idx="5">
                  <c:v>12.943975837986393</c:v>
                </c:pt>
                <c:pt idx="6">
                  <c:v>7.118685833929573</c:v>
                </c:pt>
                <c:pt idx="7">
                  <c:v>28.080327376609187</c:v>
                </c:pt>
                <c:pt idx="8">
                  <c:v>12.827225889431453</c:v>
                </c:pt>
                <c:pt idx="9">
                  <c:v>3.5158367143083127</c:v>
                </c:pt>
                <c:pt idx="10">
                  <c:v>5.237221319020928</c:v>
                </c:pt>
                <c:pt idx="11">
                  <c:v>6.376969063945667</c:v>
                </c:pt>
                <c:pt idx="12">
                  <c:v>6.15867377713828</c:v>
                </c:pt>
                <c:pt idx="13">
                  <c:v>3.14856066527297</c:v>
                </c:pt>
                <c:pt idx="14">
                  <c:v>2.763112853822097</c:v>
                </c:pt>
                <c:pt idx="15">
                  <c:v>6.071329153772871</c:v>
                </c:pt>
                <c:pt idx="16">
                  <c:v>3.5227330612629464</c:v>
                </c:pt>
                <c:pt idx="17">
                  <c:v>4.488777374867109</c:v>
                </c:pt>
                <c:pt idx="18">
                  <c:v>7.342721816484206</c:v>
                </c:pt>
                <c:pt idx="19">
                  <c:v>5.115390378982432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47.88860149571528</c:v>
                </c:pt>
                <c:pt idx="1">
                  <c:v>59.74755011932353</c:v>
                </c:pt>
                <c:pt idx="2">
                  <c:v>59.92844856603648</c:v>
                </c:pt>
                <c:pt idx="3">
                  <c:v>45.52047729623284</c:v>
                </c:pt>
                <c:pt idx="4">
                  <c:v>42.211966641211994</c:v>
                </c:pt>
                <c:pt idx="5">
                  <c:v>50.13686751086922</c:v>
                </c:pt>
                <c:pt idx="6">
                  <c:v>38.78241839655294</c:v>
                </c:pt>
                <c:pt idx="7">
                  <c:v>49.07102423049366</c:v>
                </c:pt>
                <c:pt idx="8">
                  <c:v>46.503616732911624</c:v>
                </c:pt>
                <c:pt idx="9">
                  <c:v>38.172325742098714</c:v>
                </c:pt>
                <c:pt idx="10">
                  <c:v>40.500982524002076</c:v>
                </c:pt>
                <c:pt idx="11">
                  <c:v>37.950511516856096</c:v>
                </c:pt>
                <c:pt idx="12">
                  <c:v>45.72298950577429</c:v>
                </c:pt>
                <c:pt idx="13">
                  <c:v>48.47812916247962</c:v>
                </c:pt>
                <c:pt idx="14">
                  <c:v>47.82251015627112</c:v>
                </c:pt>
                <c:pt idx="15">
                  <c:v>44.130646011897085</c:v>
                </c:pt>
                <c:pt idx="16">
                  <c:v>56.890563495950666</c:v>
                </c:pt>
                <c:pt idx="17">
                  <c:v>62.27651371623764</c:v>
                </c:pt>
                <c:pt idx="18">
                  <c:v>52.53080065001345</c:v>
                </c:pt>
                <c:pt idx="19">
                  <c:v>55.251037945153016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37.81649947774013</c:v>
                </c:pt>
                <c:pt idx="1">
                  <c:v>31.228135609095606</c:v>
                </c:pt>
                <c:pt idx="2">
                  <c:v>62.6849975059898</c:v>
                </c:pt>
                <c:pt idx="3">
                  <c:v>29.833731107014025</c:v>
                </c:pt>
                <c:pt idx="4">
                  <c:v>31.715687493885167</c:v>
                </c:pt>
                <c:pt idx="5">
                  <c:v>33.55958273988317</c:v>
                </c:pt>
                <c:pt idx="6">
                  <c:v>52.02777378491977</c:v>
                </c:pt>
                <c:pt idx="7">
                  <c:v>30.904226572475867</c:v>
                </c:pt>
                <c:pt idx="8">
                  <c:v>58.035159795953604</c:v>
                </c:pt>
                <c:pt idx="9">
                  <c:v>28.39123224202036</c:v>
                </c:pt>
                <c:pt idx="10">
                  <c:v>44.82787337927832</c:v>
                </c:pt>
                <c:pt idx="11">
                  <c:v>41.60800389794099</c:v>
                </c:pt>
                <c:pt idx="12">
                  <c:v>27.50369586464097</c:v>
                </c:pt>
                <c:pt idx="13">
                  <c:v>35.7422406967436</c:v>
                </c:pt>
                <c:pt idx="14">
                  <c:v>26.840999101003323</c:v>
                </c:pt>
                <c:pt idx="15">
                  <c:v>36.72154501314414</c:v>
                </c:pt>
                <c:pt idx="16">
                  <c:v>48.46466326328871</c:v>
                </c:pt>
                <c:pt idx="17">
                  <c:v>38.12399656772533</c:v>
                </c:pt>
                <c:pt idx="18">
                  <c:v>90.42820881183667</c:v>
                </c:pt>
                <c:pt idx="19">
                  <c:v>35.00969671617818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34.7255674478053</c:v>
                </c:pt>
                <c:pt idx="1">
                  <c:v>42.169610747392646</c:v>
                </c:pt>
                <c:pt idx="2">
                  <c:v>29.756831066245095</c:v>
                </c:pt>
                <c:pt idx="3">
                  <c:v>25.02245636416861</c:v>
                </c:pt>
                <c:pt idx="4">
                  <c:v>25.258908399775354</c:v>
                </c:pt>
                <c:pt idx="5">
                  <c:v>23.468770792130975</c:v>
                </c:pt>
                <c:pt idx="6">
                  <c:v>41.67776505578629</c:v>
                </c:pt>
                <c:pt idx="7">
                  <c:v>50.40640377698708</c:v>
                </c:pt>
                <c:pt idx="8">
                  <c:v>40.72086731787004</c:v>
                </c:pt>
                <c:pt idx="9">
                  <c:v>28.98430824642007</c:v>
                </c:pt>
                <c:pt idx="10">
                  <c:v>45.20654179706802</c:v>
                </c:pt>
                <c:pt idx="11">
                  <c:v>38.08773984650594</c:v>
                </c:pt>
                <c:pt idx="12">
                  <c:v>34.94677695118635</c:v>
                </c:pt>
                <c:pt idx="13">
                  <c:v>36.45242888444819</c:v>
                </c:pt>
                <c:pt idx="14">
                  <c:v>45.38634833366015</c:v>
                </c:pt>
                <c:pt idx="15">
                  <c:v>30.108803897732525</c:v>
                </c:pt>
                <c:pt idx="16">
                  <c:v>42.96409255069103</c:v>
                </c:pt>
                <c:pt idx="17">
                  <c:v>33.384261221580644</c:v>
                </c:pt>
                <c:pt idx="18">
                  <c:v>37.23565007270796</c:v>
                </c:pt>
                <c:pt idx="19">
                  <c:v>32.6205767913614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88.24030320848034</c:v>
                </c:pt>
                <c:pt idx="1">
                  <c:v>85.39404526894684</c:v>
                </c:pt>
                <c:pt idx="2">
                  <c:v>83.99334051056019</c:v>
                </c:pt>
                <c:pt idx="3">
                  <c:v>82.43147653126711</c:v>
                </c:pt>
                <c:pt idx="4">
                  <c:v>79.76207259854164</c:v>
                </c:pt>
                <c:pt idx="5">
                  <c:v>79.15561773426735</c:v>
                </c:pt>
                <c:pt idx="6">
                  <c:v>76.81270096147435</c:v>
                </c:pt>
                <c:pt idx="7">
                  <c:v>75.77053393959201</c:v>
                </c:pt>
                <c:pt idx="8">
                  <c:v>74.93850793633788</c:v>
                </c:pt>
                <c:pt idx="9">
                  <c:v>72.80966771557564</c:v>
                </c:pt>
                <c:pt idx="10">
                  <c:v>71.86595681410869</c:v>
                </c:pt>
                <c:pt idx="11">
                  <c:v>70.7080850629943</c:v>
                </c:pt>
                <c:pt idx="12">
                  <c:v>69.79008723401013</c:v>
                </c:pt>
                <c:pt idx="13">
                  <c:v>68.7497791108148</c:v>
                </c:pt>
                <c:pt idx="14">
                  <c:v>68.59777153929595</c:v>
                </c:pt>
                <c:pt idx="15">
                  <c:v>67.68857220112592</c:v>
                </c:pt>
                <c:pt idx="16">
                  <c:v>66.079943223288</c:v>
                </c:pt>
                <c:pt idx="17">
                  <c:v>65.8225230774425</c:v>
                </c:pt>
                <c:pt idx="18">
                  <c:v>65.52723481055823</c:v>
                </c:pt>
                <c:pt idx="19">
                  <c:v>64.92556363148562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妇科</c:v>
                </c:pt>
                <c:pt idx="2">
                  <c:v>眼科</c:v>
                </c:pt>
                <c:pt idx="3">
                  <c:v>运动损伤骨科</c:v>
                </c:pt>
                <c:pt idx="4">
                  <c:v>脑病一科</c:v>
                </c:pt>
                <c:pt idx="5">
                  <c:v>重症医学科</c:v>
                </c:pt>
                <c:pt idx="6">
                  <c:v>周围血管科</c:v>
                </c:pt>
                <c:pt idx="7">
                  <c:v>血液科</c:v>
                </c:pt>
                <c:pt idx="8">
                  <c:v>内分泌科</c:v>
                </c:pt>
                <c:pt idx="9">
                  <c:v>耳鼻喉科</c:v>
                </c:pt>
                <c:pt idx="10">
                  <c:v>微创骨科</c:v>
                </c:pt>
                <c:pt idx="11">
                  <c:v>关节骨科</c:v>
                </c:pt>
                <c:pt idx="12">
                  <c:v>康复科</c:v>
                </c:pt>
                <c:pt idx="13">
                  <c:v>心血管内科</c:v>
                </c:pt>
                <c:pt idx="14">
                  <c:v>针灸科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东区肾病科</c:v>
                </c:pt>
                <c:pt idx="18">
                  <c:v>肾脏内科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0.9179858978567514</c:v>
                </c:pt>
                <c:pt idx="1">
                  <c:v>1.5351782496451734</c:v>
                </c:pt>
                <c:pt idx="2">
                  <c:v>1.4335280876547685</c:v>
                </c:pt>
                <c:pt idx="3">
                  <c:v>5.90291191076154</c:v>
                </c:pt>
                <c:pt idx="4">
                  <c:v>3.5691160263319026</c:v>
                </c:pt>
                <c:pt idx="5">
                  <c:v>2.25476889646624</c:v>
                </c:pt>
                <c:pt idx="6">
                  <c:v>3.672507013212267</c:v>
                </c:pt>
                <c:pt idx="7">
                  <c:v>3.653705720855611</c:v>
                </c:pt>
                <c:pt idx="8">
                  <c:v>2.2124927626008497</c:v>
                </c:pt>
                <c:pt idx="9">
                  <c:v>1.897162422139241</c:v>
                </c:pt>
                <c:pt idx="10">
                  <c:v>5.27614411971966</c:v>
                </c:pt>
                <c:pt idx="11">
                  <c:v>2.5435809646686143</c:v>
                </c:pt>
                <c:pt idx="12">
                  <c:v>38.200662307001664</c:v>
                </c:pt>
                <c:pt idx="13">
                  <c:v>5.0317917820173195</c:v>
                </c:pt>
                <c:pt idx="14">
                  <c:v>2.3640541345775117</c:v>
                </c:pt>
                <c:pt idx="15">
                  <c:v>3.7561294610432046</c:v>
                </c:pt>
                <c:pt idx="16">
                  <c:v>2.716804621106999</c:v>
                </c:pt>
                <c:pt idx="17">
                  <c:v>2.6107809788690206</c:v>
                </c:pt>
                <c:pt idx="18">
                  <c:v>2.190840369407464</c:v>
                </c:pt>
                <c:pt idx="19">
                  <c:v>2.368503297018193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29.200351012505593</c:v>
                </c:pt>
                <c:pt idx="1">
                  <c:v>49.45222115221292</c:v>
                </c:pt>
                <c:pt idx="2">
                  <c:v>44.71682251939146</c:v>
                </c:pt>
                <c:pt idx="3">
                  <c:v>50.9919962780837</c:v>
                </c:pt>
                <c:pt idx="4">
                  <c:v>2.6815328840478325</c:v>
                </c:pt>
                <c:pt idx="5">
                  <c:v>44.168343314629446</c:v>
                </c:pt>
                <c:pt idx="6">
                  <c:v>26.346893525350957</c:v>
                </c:pt>
                <c:pt idx="7">
                  <c:v>37.237500173479084</c:v>
                </c:pt>
                <c:pt idx="8">
                  <c:v>0.8656928670726637</c:v>
                </c:pt>
                <c:pt idx="9">
                  <c:v>59.780256722777644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23.28685370715532</c:v>
                </c:pt>
                <c:pt idx="1">
                  <c:v>34.26549520080027</c:v>
                </c:pt>
                <c:pt idx="2">
                  <c:v>64.93337973052294</c:v>
                </c:pt>
                <c:pt idx="3">
                  <c:v>46.07808315977034</c:v>
                </c:pt>
                <c:pt idx="4">
                  <c:v>25.202839925381323</c:v>
                </c:pt>
                <c:pt idx="5">
                  <c:v>46.057820632451744</c:v>
                </c:pt>
                <c:pt idx="6">
                  <c:v>46.82709059878909</c:v>
                </c:pt>
                <c:pt idx="7">
                  <c:v>29.48167559150569</c:v>
                </c:pt>
                <c:pt idx="8">
                  <c:v>2.548007525174095</c:v>
                </c:pt>
                <c:pt idx="9">
                  <c:v>26.689097724518216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23.432414613264932</c:v>
                </c:pt>
                <c:pt idx="1">
                  <c:v>40.47113000553957</c:v>
                </c:pt>
                <c:pt idx="2">
                  <c:v>52.10294434269129</c:v>
                </c:pt>
                <c:pt idx="3">
                  <c:v>56.6185375064674</c:v>
                </c:pt>
                <c:pt idx="4">
                  <c:v>7.718393742456581</c:v>
                </c:pt>
                <c:pt idx="5">
                  <c:v>25.885008267689248</c:v>
                </c:pt>
                <c:pt idx="6">
                  <c:v>53.074732136415335</c:v>
                </c:pt>
                <c:pt idx="7">
                  <c:v>46.794726571882286</c:v>
                </c:pt>
                <c:pt idx="8">
                  <c:v>3.945162216188505</c:v>
                </c:pt>
                <c:pt idx="9">
                  <c:v>45.277929183762616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20.056120703049825</c:v>
                </c:pt>
                <c:pt idx="1">
                  <c:v>61.64246507442817</c:v>
                </c:pt>
                <c:pt idx="2">
                  <c:v>65.63483627403322</c:v>
                </c:pt>
                <c:pt idx="3">
                  <c:v>44.22397342669788</c:v>
                </c:pt>
                <c:pt idx="4">
                  <c:v>9.919776957208331</c:v>
                </c:pt>
                <c:pt idx="5">
                  <c:v>28.223139675701454</c:v>
                </c:pt>
                <c:pt idx="6">
                  <c:v>34.35962621883389</c:v>
                </c:pt>
                <c:pt idx="7">
                  <c:v>46.112576362671405</c:v>
                </c:pt>
                <c:pt idx="8">
                  <c:v>2.901022488792903</c:v>
                </c:pt>
                <c:pt idx="9">
                  <c:v>53.34941046175689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31.318031828364877</c:v>
                </c:pt>
                <c:pt idx="1">
                  <c:v>58.64437485886503</c:v>
                </c:pt>
                <c:pt idx="2">
                  <c:v>49.93403405113488</c:v>
                </c:pt>
                <c:pt idx="3">
                  <c:v>41.86143953191208</c:v>
                </c:pt>
                <c:pt idx="4">
                  <c:v>8.55922776236176</c:v>
                </c:pt>
                <c:pt idx="5">
                  <c:v>40.93508003845468</c:v>
                </c:pt>
                <c:pt idx="6">
                  <c:v>53.66898752367118</c:v>
                </c:pt>
                <c:pt idx="7">
                  <c:v>42.08375716164467</c:v>
                </c:pt>
                <c:pt idx="8">
                  <c:v>6.222508450473654</c:v>
                </c:pt>
                <c:pt idx="9">
                  <c:v>47.36705714841284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33.83106580109044</c:v>
                </c:pt>
                <c:pt idx="1">
                  <c:v>50.060773404887634</c:v>
                </c:pt>
                <c:pt idx="2">
                  <c:v>43.79595240040084</c:v>
                </c:pt>
                <c:pt idx="3">
                  <c:v>58.56520814836335</c:v>
                </c:pt>
                <c:pt idx="4">
                  <c:v>28.633206741636943</c:v>
                </c:pt>
                <c:pt idx="5">
                  <c:v>42.747527264592804</c:v>
                </c:pt>
                <c:pt idx="6">
                  <c:v>70.53866204163481</c:v>
                </c:pt>
                <c:pt idx="7">
                  <c:v>35.57399250165148</c:v>
                </c:pt>
                <c:pt idx="8">
                  <c:v>2.593992895751295</c:v>
                </c:pt>
                <c:pt idx="9">
                  <c:v>48.56405290227843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32.005092831329705</c:v>
                </c:pt>
                <c:pt idx="1">
                  <c:v>51.42034399874164</c:v>
                </c:pt>
                <c:pt idx="2">
                  <c:v>46.75059842231924</c:v>
                </c:pt>
                <c:pt idx="3">
                  <c:v>60.78081138442299</c:v>
                </c:pt>
                <c:pt idx="4">
                  <c:v>16.814910877084362</c:v>
                </c:pt>
                <c:pt idx="5">
                  <c:v>49.728153442262595</c:v>
                </c:pt>
                <c:pt idx="6">
                  <c:v>27.519819239095426</c:v>
                </c:pt>
                <c:pt idx="7">
                  <c:v>32.22196940336233</c:v>
                </c:pt>
                <c:pt idx="8">
                  <c:v>4.76659712595322</c:v>
                </c:pt>
                <c:pt idx="9">
                  <c:v>63.39517606598303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21.263525689955582</c:v>
                </c:pt>
                <c:pt idx="1">
                  <c:v>63.36538302810313</c:v>
                </c:pt>
                <c:pt idx="2">
                  <c:v>53.917823163028196</c:v>
                </c:pt>
                <c:pt idx="3">
                  <c:v>44.926889210448685</c:v>
                </c:pt>
                <c:pt idx="4">
                  <c:v>2.763112853822097</c:v>
                </c:pt>
                <c:pt idx="5">
                  <c:v>47.82251015627112</c:v>
                </c:pt>
                <c:pt idx="6">
                  <c:v>26.840999101003323</c:v>
                </c:pt>
                <c:pt idx="7">
                  <c:v>45.38634833366015</c:v>
                </c:pt>
                <c:pt idx="8">
                  <c:v>2.3640541345775117</c:v>
                </c:pt>
                <c:pt idx="9">
                  <c:v>68.59777153929595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17.67919694418573</c:v>
                </c:pt>
                <c:pt idx="1">
                  <c:v>56.75658473844623</c:v>
                </c:pt>
                <c:pt idx="2">
                  <c:v>40.93441914745284</c:v>
                </c:pt>
                <c:pt idx="3">
                  <c:v>36.873828942095464</c:v>
                </c:pt>
                <c:pt idx="4">
                  <c:v>6.15867377713828</c:v>
                </c:pt>
                <c:pt idx="5">
                  <c:v>45.72298950577429</c:v>
                </c:pt>
                <c:pt idx="6">
                  <c:v>27.50369586464097</c:v>
                </c:pt>
                <c:pt idx="7">
                  <c:v>34.94677695118635</c:v>
                </c:pt>
                <c:pt idx="8">
                  <c:v>38.200662307001664</c:v>
                </c:pt>
                <c:pt idx="9">
                  <c:v>69.79008723401013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3.9643730637011054</c:v>
                </c:pt>
                <c:pt idx="1">
                  <c:v>44.358055935122685</c:v>
                </c:pt>
                <c:pt idx="2">
                  <c:v>58.302594226553296</c:v>
                </c:pt>
                <c:pt idx="3">
                  <c:v>46.938984629066645</c:v>
                </c:pt>
                <c:pt idx="4">
                  <c:v>3.781234194931238</c:v>
                </c:pt>
                <c:pt idx="5">
                  <c:v>36.258143887834436</c:v>
                </c:pt>
                <c:pt idx="6">
                  <c:v>38.75107999902849</c:v>
                </c:pt>
                <c:pt idx="7">
                  <c:v>30.09458507419073</c:v>
                </c:pt>
                <c:pt idx="8">
                  <c:v>3.999814253929579</c:v>
                </c:pt>
                <c:pt idx="9">
                  <c:v>31.336129033941557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22.870711092738578</c:v>
                </c:pt>
                <c:pt idx="1">
                  <c:v>46.14755864118722</c:v>
                </c:pt>
                <c:pt idx="2">
                  <c:v>48.73292909755869</c:v>
                </c:pt>
                <c:pt idx="3">
                  <c:v>54.15961885337331</c:v>
                </c:pt>
                <c:pt idx="4">
                  <c:v>10.93647890937587</c:v>
                </c:pt>
                <c:pt idx="5">
                  <c:v>35.28189165636225</c:v>
                </c:pt>
                <c:pt idx="6">
                  <c:v>48.126712560840375</c:v>
                </c:pt>
                <c:pt idx="7">
                  <c:v>42.21841984392674</c:v>
                </c:pt>
                <c:pt idx="8">
                  <c:v>0.5184800717342841</c:v>
                </c:pt>
                <c:pt idx="9">
                  <c:v>47.02310804745388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25.531150349083497</c:v>
                </c:pt>
                <c:pt idx="1">
                  <c:v>58.55367707413468</c:v>
                </c:pt>
                <c:pt idx="2">
                  <c:v>53.692366723462385</c:v>
                </c:pt>
                <c:pt idx="3">
                  <c:v>38.27867914554814</c:v>
                </c:pt>
                <c:pt idx="4">
                  <c:v>12.943975837986393</c:v>
                </c:pt>
                <c:pt idx="5">
                  <c:v>50.13686751086922</c:v>
                </c:pt>
                <c:pt idx="6">
                  <c:v>33.55958273988317</c:v>
                </c:pt>
                <c:pt idx="7">
                  <c:v>23.468770792130975</c:v>
                </c:pt>
                <c:pt idx="8">
                  <c:v>2.25476889646624</c:v>
                </c:pt>
                <c:pt idx="9">
                  <c:v>79.15561773426735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37.83761025009092</c:v>
                </c:pt>
                <c:pt idx="1">
                  <c:v>44.395686922309636</c:v>
                </c:pt>
                <c:pt idx="2">
                  <c:v>45.19510963624768</c:v>
                </c:pt>
                <c:pt idx="3">
                  <c:v>45.20266853900979</c:v>
                </c:pt>
                <c:pt idx="4">
                  <c:v>2.1818460775921498</c:v>
                </c:pt>
                <c:pt idx="5">
                  <c:v>52.281983429252335</c:v>
                </c:pt>
                <c:pt idx="6">
                  <c:v>41.0495517658185</c:v>
                </c:pt>
                <c:pt idx="7">
                  <c:v>34.84769634463463</c:v>
                </c:pt>
                <c:pt idx="8">
                  <c:v>1.4273286476782758</c:v>
                </c:pt>
                <c:pt idx="9">
                  <c:v>51.68279408061841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16.195230525891848</c:v>
                </c:pt>
                <c:pt idx="1">
                  <c:v>34.46843961260375</c:v>
                </c:pt>
                <c:pt idx="2">
                  <c:v>61.846409789139635</c:v>
                </c:pt>
                <c:pt idx="3">
                  <c:v>53.96959695887519</c:v>
                </c:pt>
                <c:pt idx="4">
                  <c:v>22.336288700351993</c:v>
                </c:pt>
                <c:pt idx="5">
                  <c:v>31.99613236380187</c:v>
                </c:pt>
                <c:pt idx="6">
                  <c:v>72.73285633034263</c:v>
                </c:pt>
                <c:pt idx="7">
                  <c:v>33.66646114894077</c:v>
                </c:pt>
                <c:pt idx="8">
                  <c:v>1.2240910892592651</c:v>
                </c:pt>
                <c:pt idx="9">
                  <c:v>36.216442268400755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28.842496210808825</c:v>
                </c:pt>
                <c:pt idx="1">
                  <c:v>50.358982997513586</c:v>
                </c:pt>
                <c:pt idx="2">
                  <c:v>47.145550763468464</c:v>
                </c:pt>
                <c:pt idx="3">
                  <c:v>55.341842984123346</c:v>
                </c:pt>
                <c:pt idx="4">
                  <c:v>14.611089611197606</c:v>
                </c:pt>
                <c:pt idx="5">
                  <c:v>59.92844856603648</c:v>
                </c:pt>
                <c:pt idx="6">
                  <c:v>62.6849975059898</c:v>
                </c:pt>
                <c:pt idx="7">
                  <c:v>29.756831066245095</c:v>
                </c:pt>
                <c:pt idx="8">
                  <c:v>1.4335280876547685</c:v>
                </c:pt>
                <c:pt idx="9">
                  <c:v>83.99334051056019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34.407780911228</c:v>
                </c:pt>
                <c:pt idx="1">
                  <c:v>46.62754011256613</c:v>
                </c:pt>
                <c:pt idx="2">
                  <c:v>39.972959999634455</c:v>
                </c:pt>
                <c:pt idx="3">
                  <c:v>48.25219349273304</c:v>
                </c:pt>
                <c:pt idx="4">
                  <c:v>3.5158367143083127</c:v>
                </c:pt>
                <c:pt idx="5">
                  <c:v>38.172325742098714</c:v>
                </c:pt>
                <c:pt idx="6">
                  <c:v>28.39123224202036</c:v>
                </c:pt>
                <c:pt idx="7">
                  <c:v>28.98430824642007</c:v>
                </c:pt>
                <c:pt idx="8">
                  <c:v>1.897162422139241</c:v>
                </c:pt>
                <c:pt idx="9">
                  <c:v>72.80966771557564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13.332401499780763</c:v>
                </c:pt>
                <c:pt idx="1">
                  <c:v>60.619524632074835</c:v>
                </c:pt>
                <c:pt idx="2">
                  <c:v>49.97914354516045</c:v>
                </c:pt>
                <c:pt idx="3">
                  <c:v>51.76033198203094</c:v>
                </c:pt>
                <c:pt idx="4">
                  <c:v>7.476973653781391</c:v>
                </c:pt>
                <c:pt idx="5">
                  <c:v>34.24968740553427</c:v>
                </c:pt>
                <c:pt idx="6">
                  <c:v>25.583416062832278</c:v>
                </c:pt>
                <c:pt idx="7">
                  <c:v>30.53840018800021</c:v>
                </c:pt>
                <c:pt idx="8">
                  <c:v>2.4707807209636337</c:v>
                </c:pt>
                <c:pt idx="9">
                  <c:v>62.45826244047982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3.4853640559950065</c:v>
                </c:pt>
                <c:pt idx="1">
                  <c:v>47.495322407090036</c:v>
                </c:pt>
                <c:pt idx="2">
                  <c:v>56.99024230467993</c:v>
                </c:pt>
                <c:pt idx="3">
                  <c:v>55.30521994255142</c:v>
                </c:pt>
                <c:pt idx="4">
                  <c:v>8.283334738713386</c:v>
                </c:pt>
                <c:pt idx="5">
                  <c:v>59.904925472367516</c:v>
                </c:pt>
                <c:pt idx="6">
                  <c:v>33.04728212778371</c:v>
                </c:pt>
                <c:pt idx="7">
                  <c:v>32.04059654818656</c:v>
                </c:pt>
                <c:pt idx="8">
                  <c:v>2.419842950362313</c:v>
                </c:pt>
                <c:pt idx="9">
                  <c:v>43.51461215365208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25.538436327672763</c:v>
                </c:pt>
                <c:pt idx="1">
                  <c:v>66.53789616386088</c:v>
                </c:pt>
                <c:pt idx="2">
                  <c:v>54.857693290713094</c:v>
                </c:pt>
                <c:pt idx="3">
                  <c:v>46.26986956099018</c:v>
                </c:pt>
                <c:pt idx="4">
                  <c:v>6.01502980650638</c:v>
                </c:pt>
                <c:pt idx="5">
                  <c:v>59.74755011932353</c:v>
                </c:pt>
                <c:pt idx="6">
                  <c:v>31.228135609095606</c:v>
                </c:pt>
                <c:pt idx="7">
                  <c:v>42.169610747392646</c:v>
                </c:pt>
                <c:pt idx="8">
                  <c:v>1.5351782496451734</c:v>
                </c:pt>
                <c:pt idx="9">
                  <c:v>85.39404526894684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27.29776907779812</c:v>
                </c:pt>
                <c:pt idx="1">
                  <c:v>68.84705768145612</c:v>
                </c:pt>
                <c:pt idx="2">
                  <c:v>45.702906675927586</c:v>
                </c:pt>
                <c:pt idx="3">
                  <c:v>42.09777727926671</c:v>
                </c:pt>
                <c:pt idx="4">
                  <c:v>2.718744427364086</c:v>
                </c:pt>
                <c:pt idx="5">
                  <c:v>35.63405080964668</c:v>
                </c:pt>
                <c:pt idx="6">
                  <c:v>27.70687565090905</c:v>
                </c:pt>
                <c:pt idx="7">
                  <c:v>35.08146354912056</c:v>
                </c:pt>
                <c:pt idx="8">
                  <c:v>2.42472407283529</c:v>
                </c:pt>
                <c:pt idx="9">
                  <c:v>51.38489629805874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19.54764597457452</c:v>
                </c:pt>
                <c:pt idx="1">
                  <c:v>60.384690584893086</c:v>
                </c:pt>
                <c:pt idx="2">
                  <c:v>60.42689785787524</c:v>
                </c:pt>
                <c:pt idx="3">
                  <c:v>53.57828770513224</c:v>
                </c:pt>
                <c:pt idx="4">
                  <c:v>27.45172955848078</c:v>
                </c:pt>
                <c:pt idx="5">
                  <c:v>64.55610207015047</c:v>
                </c:pt>
                <c:pt idx="6">
                  <c:v>53.31765325047957</c:v>
                </c:pt>
                <c:pt idx="7">
                  <c:v>38.25199291869672</c:v>
                </c:pt>
                <c:pt idx="8">
                  <c:v>5.871998087199532</c:v>
                </c:pt>
                <c:pt idx="9">
                  <c:v>32.512620961429114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6.807634741451118</c:v>
                </c:pt>
                <c:pt idx="1">
                  <c:v>60.667131887189974</c:v>
                </c:pt>
                <c:pt idx="2">
                  <c:v>52.31866776589077</c:v>
                </c:pt>
                <c:pt idx="3">
                  <c:v>50.808650099848755</c:v>
                </c:pt>
                <c:pt idx="4">
                  <c:v>6.285031414223015</c:v>
                </c:pt>
                <c:pt idx="5">
                  <c:v>54.693617830036345</c:v>
                </c:pt>
                <c:pt idx="6">
                  <c:v>26.296566654602863</c:v>
                </c:pt>
                <c:pt idx="7">
                  <c:v>31.735205856007656</c:v>
                </c:pt>
                <c:pt idx="8">
                  <c:v>3.2280856476977666</c:v>
                </c:pt>
                <c:pt idx="9">
                  <c:v>57.57278267706868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16.741745380894482</c:v>
                </c:pt>
                <c:pt idx="1">
                  <c:v>31.943871580358085</c:v>
                </c:pt>
                <c:pt idx="2">
                  <c:v>51.71593533320803</c:v>
                </c:pt>
                <c:pt idx="3">
                  <c:v>45.84904475621857</c:v>
                </c:pt>
                <c:pt idx="4">
                  <c:v>7.118685833929573</c:v>
                </c:pt>
                <c:pt idx="5">
                  <c:v>38.78241839655294</c:v>
                </c:pt>
                <c:pt idx="6">
                  <c:v>52.02777378491977</c:v>
                </c:pt>
                <c:pt idx="7">
                  <c:v>41.67776505578629</c:v>
                </c:pt>
                <c:pt idx="8">
                  <c:v>3.672507013212267</c:v>
                </c:pt>
                <c:pt idx="9">
                  <c:v>76.81270096147435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10.408519776856064</c:v>
                </c:pt>
                <c:pt idx="1">
                  <c:v>46.725617992224095</c:v>
                </c:pt>
                <c:pt idx="2">
                  <c:v>51.793841979450185</c:v>
                </c:pt>
                <c:pt idx="3">
                  <c:v>44.623073768020426</c:v>
                </c:pt>
                <c:pt idx="4">
                  <c:v>5.115390378982432</c:v>
                </c:pt>
                <c:pt idx="5">
                  <c:v>55.251037945153016</c:v>
                </c:pt>
                <c:pt idx="6">
                  <c:v>35.00969671617818</c:v>
                </c:pt>
                <c:pt idx="7">
                  <c:v>32.6205767913614</c:v>
                </c:pt>
                <c:pt idx="8">
                  <c:v>2.368503297018193</c:v>
                </c:pt>
                <c:pt idx="9">
                  <c:v>64.92556363148562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18.790899369143574</c:v>
                </c:pt>
                <c:pt idx="1">
                  <c:v>46.47275410036903</c:v>
                </c:pt>
                <c:pt idx="2">
                  <c:v>42.448795926555206</c:v>
                </c:pt>
                <c:pt idx="3">
                  <c:v>52.20899970834698</c:v>
                </c:pt>
                <c:pt idx="4">
                  <c:v>5.387985291956179</c:v>
                </c:pt>
                <c:pt idx="5">
                  <c:v>60.54862018028877</c:v>
                </c:pt>
                <c:pt idx="6">
                  <c:v>75.82642183921786</c:v>
                </c:pt>
                <c:pt idx="7">
                  <c:v>29.652369432009138</c:v>
                </c:pt>
                <c:pt idx="8">
                  <c:v>6.535404322755656</c:v>
                </c:pt>
                <c:pt idx="9">
                  <c:v>23.387884470767997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16.918351239836714</c:v>
                </c:pt>
                <c:pt idx="1">
                  <c:v>52.35181344667883</c:v>
                </c:pt>
                <c:pt idx="2">
                  <c:v>54.05710783968239</c:v>
                </c:pt>
                <c:pt idx="3">
                  <c:v>47.03228414051724</c:v>
                </c:pt>
                <c:pt idx="4">
                  <c:v>4.007650679688358</c:v>
                </c:pt>
                <c:pt idx="5">
                  <c:v>44.26537788173261</c:v>
                </c:pt>
                <c:pt idx="6">
                  <c:v>38.00644879896033</c:v>
                </c:pt>
                <c:pt idx="7">
                  <c:v>19.425417741998743</c:v>
                </c:pt>
                <c:pt idx="8">
                  <c:v>6.493880972972452</c:v>
                </c:pt>
                <c:pt idx="9">
                  <c:v>50.02244830631673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27.728872812981507</c:v>
                </c:pt>
                <c:pt idx="1">
                  <c:v>61.8564746708856</c:v>
                </c:pt>
                <c:pt idx="2">
                  <c:v>55.873542723720675</c:v>
                </c:pt>
                <c:pt idx="3">
                  <c:v>42.45463257980177</c:v>
                </c:pt>
                <c:pt idx="4">
                  <c:v>3.0654751146664143</c:v>
                </c:pt>
                <c:pt idx="5">
                  <c:v>52.33806059453395</c:v>
                </c:pt>
                <c:pt idx="6">
                  <c:v>20.22749382808087</c:v>
                </c:pt>
                <c:pt idx="7">
                  <c:v>23.975132148377668</c:v>
                </c:pt>
                <c:pt idx="8">
                  <c:v>2.4035589146484777</c:v>
                </c:pt>
                <c:pt idx="9">
                  <c:v>48.20899879386823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14.22553745946152</c:v>
                </c:pt>
                <c:pt idx="1">
                  <c:v>63.29581693780488</c:v>
                </c:pt>
                <c:pt idx="2">
                  <c:v>35.86483664448899</c:v>
                </c:pt>
                <c:pt idx="3">
                  <c:v>44.9291808148127</c:v>
                </c:pt>
                <c:pt idx="4">
                  <c:v>3.269745702497743</c:v>
                </c:pt>
                <c:pt idx="5">
                  <c:v>46.80738583277549</c:v>
                </c:pt>
                <c:pt idx="6">
                  <c:v>41.52650462791072</c:v>
                </c:pt>
                <c:pt idx="7">
                  <c:v>28.477109409590252</c:v>
                </c:pt>
                <c:pt idx="8">
                  <c:v>7.727003909481471</c:v>
                </c:pt>
                <c:pt idx="9">
                  <c:v>37.80220163855748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13.984894703686155</c:v>
                </c:pt>
                <c:pt idx="1">
                  <c:v>57.10736597084745</c:v>
                </c:pt>
                <c:pt idx="2">
                  <c:v>42.85547542120701</c:v>
                </c:pt>
                <c:pt idx="3">
                  <c:v>44.52558727336147</c:v>
                </c:pt>
                <c:pt idx="4">
                  <c:v>3.187759659994103</c:v>
                </c:pt>
                <c:pt idx="5">
                  <c:v>52.206065652857404</c:v>
                </c:pt>
                <c:pt idx="6">
                  <c:v>48.606614922765644</c:v>
                </c:pt>
                <c:pt idx="7">
                  <c:v>35.682550816054544</c:v>
                </c:pt>
                <c:pt idx="8">
                  <c:v>1.104402219068605</c:v>
                </c:pt>
                <c:pt idx="9">
                  <c:v>50.79558712098964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27.882708806858897</c:v>
                </c:pt>
                <c:pt idx="1">
                  <c:v>70.44694687556813</c:v>
                </c:pt>
                <c:pt idx="2">
                  <c:v>45.18147772204956</c:v>
                </c:pt>
                <c:pt idx="3">
                  <c:v>56.75638212962482</c:v>
                </c:pt>
                <c:pt idx="4">
                  <c:v>3.5227330612629464</c:v>
                </c:pt>
                <c:pt idx="5">
                  <c:v>56.890563495950666</c:v>
                </c:pt>
                <c:pt idx="6">
                  <c:v>48.46466326328871</c:v>
                </c:pt>
                <c:pt idx="7">
                  <c:v>42.96409255069103</c:v>
                </c:pt>
                <c:pt idx="8">
                  <c:v>2.716804621106999</c:v>
                </c:pt>
                <c:pt idx="9">
                  <c:v>66.079943223288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33.45390866332135</c:v>
                </c:pt>
                <c:pt idx="1">
                  <c:v>38.69217313885098</c:v>
                </c:pt>
                <c:pt idx="2">
                  <c:v>61.585807466810174</c:v>
                </c:pt>
                <c:pt idx="3">
                  <c:v>46.64278022842787</c:v>
                </c:pt>
                <c:pt idx="4">
                  <c:v>6.376969063945667</c:v>
                </c:pt>
                <c:pt idx="5">
                  <c:v>37.950511516856096</c:v>
                </c:pt>
                <c:pt idx="6">
                  <c:v>41.60800389794099</c:v>
                </c:pt>
                <c:pt idx="7">
                  <c:v>38.08773984650594</c:v>
                </c:pt>
                <c:pt idx="8">
                  <c:v>2.5435809646686143</c:v>
                </c:pt>
                <c:pt idx="9">
                  <c:v>70.7080850629943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46.25811438047194</c:v>
                </c:pt>
                <c:pt idx="1">
                  <c:v>58.920851701808154</c:v>
                </c:pt>
                <c:pt idx="2">
                  <c:v>32.397869103840755</c:v>
                </c:pt>
                <c:pt idx="3">
                  <c:v>47.5143549549704</c:v>
                </c:pt>
                <c:pt idx="4">
                  <c:v>3.896433161710367</c:v>
                </c:pt>
                <c:pt idx="5">
                  <c:v>46.3754900227211</c:v>
                </c:pt>
                <c:pt idx="6">
                  <c:v>55.63858420414532</c:v>
                </c:pt>
                <c:pt idx="7">
                  <c:v>22.648000530788575</c:v>
                </c:pt>
                <c:pt idx="8">
                  <c:v>3.491421268027851</c:v>
                </c:pt>
                <c:pt idx="9">
                  <c:v>40.28602353982554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12.005997164563343</c:v>
                </c:pt>
                <c:pt idx="1">
                  <c:v>61.24933473461942</c:v>
                </c:pt>
                <c:pt idx="2">
                  <c:v>60.72230868488987</c:v>
                </c:pt>
                <c:pt idx="3">
                  <c:v>51.075338777765644</c:v>
                </c:pt>
                <c:pt idx="4">
                  <c:v>4.488777374867109</c:v>
                </c:pt>
                <c:pt idx="5">
                  <c:v>62.27651371623764</c:v>
                </c:pt>
                <c:pt idx="6">
                  <c:v>38.12399656772533</c:v>
                </c:pt>
                <c:pt idx="7">
                  <c:v>33.384261221580644</c:v>
                </c:pt>
                <c:pt idx="8">
                  <c:v>2.6107809788690206</c:v>
                </c:pt>
                <c:pt idx="9">
                  <c:v>65.8225230774425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10.509127754625188</c:v>
                </c:pt>
                <c:pt idx="1">
                  <c:v>49.71954481461358</c:v>
                </c:pt>
                <c:pt idx="2">
                  <c:v>57.10744204434827</c:v>
                </c:pt>
                <c:pt idx="3">
                  <c:v>49.672632943183395</c:v>
                </c:pt>
                <c:pt idx="4">
                  <c:v>2.835196941942794</c:v>
                </c:pt>
                <c:pt idx="5">
                  <c:v>53.086795849164304</c:v>
                </c:pt>
                <c:pt idx="6">
                  <c:v>28.248527494558505</c:v>
                </c:pt>
                <c:pt idx="7">
                  <c:v>27.291889388152608</c:v>
                </c:pt>
                <c:pt idx="8">
                  <c:v>2.8270889892730793</c:v>
                </c:pt>
                <c:pt idx="9">
                  <c:v>53.84027373123043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23.437865717374176</c:v>
                </c:pt>
                <c:pt idx="1">
                  <c:v>35.662592001921816</c:v>
                </c:pt>
                <c:pt idx="2">
                  <c:v>50.745939220691454</c:v>
                </c:pt>
                <c:pt idx="3">
                  <c:v>42.45865072536357</c:v>
                </c:pt>
                <c:pt idx="4">
                  <c:v>7.342721816484206</c:v>
                </c:pt>
                <c:pt idx="5">
                  <c:v>52.53080065001345</c:v>
                </c:pt>
                <c:pt idx="6">
                  <c:v>90.42820881183667</c:v>
                </c:pt>
                <c:pt idx="7">
                  <c:v>37.23565007270796</c:v>
                </c:pt>
                <c:pt idx="8">
                  <c:v>2.190840369407464</c:v>
                </c:pt>
                <c:pt idx="9">
                  <c:v>65.52723481055823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12.028167495963558</c:v>
                </c:pt>
                <c:pt idx="1">
                  <c:v>37.55815041184673</c:v>
                </c:pt>
                <c:pt idx="2">
                  <c:v>48.94583346613063</c:v>
                </c:pt>
                <c:pt idx="3">
                  <c:v>44.96771075732495</c:v>
                </c:pt>
                <c:pt idx="4">
                  <c:v>3.2410242709908337</c:v>
                </c:pt>
                <c:pt idx="5">
                  <c:v>37.28811234337445</c:v>
                </c:pt>
                <c:pt idx="6">
                  <c:v>63.80016746402934</c:v>
                </c:pt>
                <c:pt idx="7">
                  <c:v>27.175781115775326</c:v>
                </c:pt>
                <c:pt idx="8">
                  <c:v>3.645030286236221</c:v>
                </c:pt>
                <c:pt idx="9">
                  <c:v>44.43030672802522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23.583401943416575</c:v>
                </c:pt>
                <c:pt idx="1">
                  <c:v>35.12110838607013</c:v>
                </c:pt>
                <c:pt idx="2">
                  <c:v>61.47230261385729</c:v>
                </c:pt>
                <c:pt idx="3">
                  <c:v>49.394306616027094</c:v>
                </c:pt>
                <c:pt idx="4">
                  <c:v>4.069219227356558</c:v>
                </c:pt>
                <c:pt idx="5">
                  <c:v>27.8430267256013</c:v>
                </c:pt>
                <c:pt idx="6">
                  <c:v>34.64327097523507</c:v>
                </c:pt>
                <c:pt idx="7">
                  <c:v>41.447766135766386</c:v>
                </c:pt>
                <c:pt idx="8">
                  <c:v>3.077617189435495</c:v>
                </c:pt>
                <c:pt idx="9">
                  <c:v>56.94095163430158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18.698803214293065</c:v>
                </c:pt>
                <c:pt idx="1">
                  <c:v>43.07625269562403</c:v>
                </c:pt>
                <c:pt idx="2">
                  <c:v>48.192114787275386</c:v>
                </c:pt>
                <c:pt idx="3">
                  <c:v>46.20124231609927</c:v>
                </c:pt>
                <c:pt idx="4">
                  <c:v>8.596583284310318</c:v>
                </c:pt>
                <c:pt idx="5">
                  <c:v>47.88860149571528</c:v>
                </c:pt>
                <c:pt idx="6">
                  <c:v>37.81649947774013</c:v>
                </c:pt>
                <c:pt idx="7">
                  <c:v>34.7255674478053</c:v>
                </c:pt>
                <c:pt idx="8">
                  <c:v>0.9179858978567514</c:v>
                </c:pt>
                <c:pt idx="9">
                  <c:v>88.24030320848034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39.4473834037763</c:v>
                </c:pt>
                <c:pt idx="1">
                  <c:v>52.522791702892135</c:v>
                </c:pt>
                <c:pt idx="2">
                  <c:v>64.56834367331686</c:v>
                </c:pt>
                <c:pt idx="3">
                  <c:v>31.169359686330374</c:v>
                </c:pt>
                <c:pt idx="4">
                  <c:v>28.080327376609187</c:v>
                </c:pt>
                <c:pt idx="5">
                  <c:v>49.07102423049366</c:v>
                </c:pt>
                <c:pt idx="6">
                  <c:v>30.904226572475867</c:v>
                </c:pt>
                <c:pt idx="7">
                  <c:v>50.40640377698708</c:v>
                </c:pt>
                <c:pt idx="8">
                  <c:v>3.653705720855611</c:v>
                </c:pt>
                <c:pt idx="9">
                  <c:v>75.77053393959201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38.88668829670473</c:v>
                </c:pt>
                <c:pt idx="1">
                  <c:v>35.70769347733207</c:v>
                </c:pt>
                <c:pt idx="2">
                  <c:v>39.71819071804481</c:v>
                </c:pt>
                <c:pt idx="3">
                  <c:v>40.94879486582472</c:v>
                </c:pt>
                <c:pt idx="4">
                  <c:v>7.175862923831496</c:v>
                </c:pt>
                <c:pt idx="5">
                  <c:v>46.40603684897644</c:v>
                </c:pt>
                <c:pt idx="6">
                  <c:v>52.656265357746065</c:v>
                </c:pt>
                <c:pt idx="7">
                  <c:v>32.73977404114824</c:v>
                </c:pt>
                <c:pt idx="8">
                  <c:v>2.734406731960678</c:v>
                </c:pt>
                <c:pt idx="9">
                  <c:v>39.919798395953514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17.656648165133447</c:v>
                </c:pt>
                <c:pt idx="1">
                  <c:v>38.858137886234005</c:v>
                </c:pt>
                <c:pt idx="2">
                  <c:v>56.56786267099907</c:v>
                </c:pt>
                <c:pt idx="3">
                  <c:v>45.06412421696137</c:v>
                </c:pt>
                <c:pt idx="4">
                  <c:v>2.9793119717454255</c:v>
                </c:pt>
                <c:pt idx="5">
                  <c:v>46.967274007779515</c:v>
                </c:pt>
                <c:pt idx="6">
                  <c:v>47.268294953622515</c:v>
                </c:pt>
                <c:pt idx="7">
                  <c:v>45.1737710253505</c:v>
                </c:pt>
                <c:pt idx="8">
                  <c:v>3.456418192650207</c:v>
                </c:pt>
                <c:pt idx="9">
                  <c:v>44.22480770260548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49.72041716273863</c:v>
                </c:pt>
                <c:pt idx="1">
                  <c:v>52.02380059341313</c:v>
                </c:pt>
                <c:pt idx="2">
                  <c:v>56.51377404567755</c:v>
                </c:pt>
                <c:pt idx="3">
                  <c:v>46.19524134724277</c:v>
                </c:pt>
                <c:pt idx="4">
                  <c:v>12.827225889431453</c:v>
                </c:pt>
                <c:pt idx="5">
                  <c:v>46.503616732911624</c:v>
                </c:pt>
                <c:pt idx="6">
                  <c:v>58.035159795953604</c:v>
                </c:pt>
                <c:pt idx="7">
                  <c:v>40.72086731787004</c:v>
                </c:pt>
                <c:pt idx="8">
                  <c:v>2.2124927626008497</c:v>
                </c:pt>
                <c:pt idx="9">
                  <c:v>74.93850793633788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17.8083582374659</c:v>
                </c:pt>
                <c:pt idx="1">
                  <c:v>59.39020480562261</c:v>
                </c:pt>
                <c:pt idx="2">
                  <c:v>51.30988110591314</c:v>
                </c:pt>
                <c:pt idx="3">
                  <c:v>53.36075574284265</c:v>
                </c:pt>
                <c:pt idx="4">
                  <c:v>47.077973912574535</c:v>
                </c:pt>
                <c:pt idx="5">
                  <c:v>40.46932951426079</c:v>
                </c:pt>
                <c:pt idx="6">
                  <c:v>36.15390389191474</c:v>
                </c:pt>
                <c:pt idx="7">
                  <c:v>38.2671835564064</c:v>
                </c:pt>
                <c:pt idx="8">
                  <c:v>2.4461632036186525</c:v>
                </c:pt>
                <c:pt idx="9">
                  <c:v>50.031629287571356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21.93318228751516</c:v>
                </c:pt>
                <c:pt idx="1">
                  <c:v>54.035873586574574</c:v>
                </c:pt>
                <c:pt idx="2">
                  <c:v>53.204588374844704</c:v>
                </c:pt>
                <c:pt idx="3">
                  <c:v>46.984328405816676</c:v>
                </c:pt>
                <c:pt idx="4">
                  <c:v>2.551847788836909</c:v>
                </c:pt>
                <c:pt idx="5">
                  <c:v>44.70343534715248</c:v>
                </c:pt>
                <c:pt idx="6">
                  <c:v>31.537615485967294</c:v>
                </c:pt>
                <c:pt idx="7">
                  <c:v>32.61139003931414</c:v>
                </c:pt>
                <c:pt idx="8">
                  <c:v>2.0095314762642937</c:v>
                </c:pt>
                <c:pt idx="9">
                  <c:v>45.593052726924974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22.113240625579607</c:v>
                </c:pt>
                <c:pt idx="1">
                  <c:v>64.98582196038161</c:v>
                </c:pt>
                <c:pt idx="2">
                  <c:v>54.99095224435422</c:v>
                </c:pt>
                <c:pt idx="3">
                  <c:v>51.229343234120435</c:v>
                </c:pt>
                <c:pt idx="4">
                  <c:v>7.798376880099382</c:v>
                </c:pt>
                <c:pt idx="5">
                  <c:v>59.80450789824049</c:v>
                </c:pt>
                <c:pt idx="6">
                  <c:v>37.03877025862594</c:v>
                </c:pt>
                <c:pt idx="7">
                  <c:v>31.566020407615955</c:v>
                </c:pt>
                <c:pt idx="8">
                  <c:v>1.7225896082035426</c:v>
                </c:pt>
                <c:pt idx="9">
                  <c:v>50.94457743126993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22.193507887778956</c:v>
                </c:pt>
                <c:pt idx="1">
                  <c:v>50.76557616446769</c:v>
                </c:pt>
                <c:pt idx="2">
                  <c:v>51.91169207815858</c:v>
                </c:pt>
                <c:pt idx="3">
                  <c:v>58.75641419750594</c:v>
                </c:pt>
                <c:pt idx="4">
                  <c:v>6.052591675004851</c:v>
                </c:pt>
                <c:pt idx="5">
                  <c:v>40.87128987719897</c:v>
                </c:pt>
                <c:pt idx="6">
                  <c:v>46.25236505670881</c:v>
                </c:pt>
                <c:pt idx="7">
                  <c:v>32.637464469503456</c:v>
                </c:pt>
                <c:pt idx="8">
                  <c:v>3.079768209983074</c:v>
                </c:pt>
                <c:pt idx="9">
                  <c:v>40.5304354621333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20.014361282689826</c:v>
                </c:pt>
                <c:pt idx="1">
                  <c:v>39.443548365289026</c:v>
                </c:pt>
                <c:pt idx="2">
                  <c:v>58.407716846620815</c:v>
                </c:pt>
                <c:pt idx="3">
                  <c:v>50.05000035793743</c:v>
                </c:pt>
                <c:pt idx="4">
                  <c:v>2.7609074641391103</c:v>
                </c:pt>
                <c:pt idx="5">
                  <c:v>42.211966641211994</c:v>
                </c:pt>
                <c:pt idx="6">
                  <c:v>31.715687493885167</c:v>
                </c:pt>
                <c:pt idx="7">
                  <c:v>25.258908399775354</c:v>
                </c:pt>
                <c:pt idx="8">
                  <c:v>3.5691160263319026</c:v>
                </c:pt>
                <c:pt idx="9">
                  <c:v>79.76207259854164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22.024066999601587</c:v>
                </c:pt>
                <c:pt idx="1">
                  <c:v>55.65180963984078</c:v>
                </c:pt>
                <c:pt idx="2">
                  <c:v>57.94026799315065</c:v>
                </c:pt>
                <c:pt idx="3">
                  <c:v>40.70454701381006</c:v>
                </c:pt>
                <c:pt idx="4">
                  <c:v>5.3925874127167095</c:v>
                </c:pt>
                <c:pt idx="5">
                  <c:v>73.57864192658975</c:v>
                </c:pt>
                <c:pt idx="6">
                  <c:v>14.474728473014325</c:v>
                </c:pt>
                <c:pt idx="7">
                  <c:v>28.203121889749124</c:v>
                </c:pt>
                <c:pt idx="8">
                  <c:v>18.49075069788878</c:v>
                </c:pt>
                <c:pt idx="9">
                  <c:v>31.290848499118358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27.607800597418343</c:v>
                </c:pt>
                <c:pt idx="1">
                  <c:v>64.46121021372925</c:v>
                </c:pt>
                <c:pt idx="2">
                  <c:v>53.95551663600242</c:v>
                </c:pt>
                <c:pt idx="3">
                  <c:v>46.89504859315117</c:v>
                </c:pt>
                <c:pt idx="4">
                  <c:v>4.828653441434293</c:v>
                </c:pt>
                <c:pt idx="5">
                  <c:v>38.83955592381093</c:v>
                </c:pt>
                <c:pt idx="6">
                  <c:v>39.56047782937096</c:v>
                </c:pt>
                <c:pt idx="7">
                  <c:v>39.58348226784989</c:v>
                </c:pt>
                <c:pt idx="8">
                  <c:v>0.8565982331725522</c:v>
                </c:pt>
                <c:pt idx="9">
                  <c:v>43.0800267562648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31.879347633566244</c:v>
                </c:pt>
                <c:pt idx="1">
                  <c:v>48.94042488129453</c:v>
                </c:pt>
                <c:pt idx="2">
                  <c:v>57.0957758030193</c:v>
                </c:pt>
                <c:pt idx="3">
                  <c:v>50.3890314627235</c:v>
                </c:pt>
                <c:pt idx="4">
                  <c:v>6.4001604018227924</c:v>
                </c:pt>
                <c:pt idx="5">
                  <c:v>57.093761165443</c:v>
                </c:pt>
                <c:pt idx="6">
                  <c:v>20.560163132721822</c:v>
                </c:pt>
                <c:pt idx="7">
                  <c:v>32.93556522200199</c:v>
                </c:pt>
                <c:pt idx="8">
                  <c:v>12.324460332310816</c:v>
                </c:pt>
                <c:pt idx="9">
                  <c:v>42.66287910963762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18.610490135853883</c:v>
                </c:pt>
                <c:pt idx="1">
                  <c:v>35.78612260617502</c:v>
                </c:pt>
                <c:pt idx="2">
                  <c:v>58.25570918933598</c:v>
                </c:pt>
                <c:pt idx="3">
                  <c:v>39.94374506207634</c:v>
                </c:pt>
                <c:pt idx="4">
                  <c:v>8.138430199042354</c:v>
                </c:pt>
                <c:pt idx="5">
                  <c:v>53.37637125869675</c:v>
                </c:pt>
                <c:pt idx="6">
                  <c:v>39.99091958627296</c:v>
                </c:pt>
                <c:pt idx="7">
                  <c:v>46.59912052013787</c:v>
                </c:pt>
                <c:pt idx="8">
                  <c:v>3.459624735283703</c:v>
                </c:pt>
                <c:pt idx="9">
                  <c:v>56.63336988399854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17.617467832980843</c:v>
                </c:pt>
                <c:pt idx="1">
                  <c:v>43.280190118845134</c:v>
                </c:pt>
                <c:pt idx="2">
                  <c:v>52.909029465367766</c:v>
                </c:pt>
                <c:pt idx="3">
                  <c:v>55.72457682494343</c:v>
                </c:pt>
                <c:pt idx="4">
                  <c:v>8.16661194926379</c:v>
                </c:pt>
                <c:pt idx="5">
                  <c:v>56.42074324970156</c:v>
                </c:pt>
                <c:pt idx="6">
                  <c:v>48.380544122182854</c:v>
                </c:pt>
                <c:pt idx="7">
                  <c:v>21.00508729792631</c:v>
                </c:pt>
                <c:pt idx="8">
                  <c:v>5.073826646553044</c:v>
                </c:pt>
                <c:pt idx="9">
                  <c:v>42.63599182975424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12.920380651114007</c:v>
                </c:pt>
                <c:pt idx="1">
                  <c:v>41.42548533830898</c:v>
                </c:pt>
                <c:pt idx="2">
                  <c:v>42.59448698439549</c:v>
                </c:pt>
                <c:pt idx="3">
                  <c:v>58.88095804738589</c:v>
                </c:pt>
                <c:pt idx="4">
                  <c:v>4.366902219959827</c:v>
                </c:pt>
                <c:pt idx="5">
                  <c:v>49.59787385328727</c:v>
                </c:pt>
                <c:pt idx="6">
                  <c:v>34.99144076508388</c:v>
                </c:pt>
                <c:pt idx="7">
                  <c:v>29.902631751988917</c:v>
                </c:pt>
                <c:pt idx="8">
                  <c:v>3.296698807116921</c:v>
                </c:pt>
                <c:pt idx="9">
                  <c:v>36.99472250265647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22.731458988566583</c:v>
                </c:pt>
                <c:pt idx="1">
                  <c:v>48.195502923032</c:v>
                </c:pt>
                <c:pt idx="2">
                  <c:v>50.05832446277674</c:v>
                </c:pt>
                <c:pt idx="3">
                  <c:v>48.606834902872876</c:v>
                </c:pt>
                <c:pt idx="4">
                  <c:v>3.14856066527297</c:v>
                </c:pt>
                <c:pt idx="5">
                  <c:v>48.47812916247962</c:v>
                </c:pt>
                <c:pt idx="6">
                  <c:v>35.7422406967436</c:v>
                </c:pt>
                <c:pt idx="7">
                  <c:v>36.45242888444819</c:v>
                </c:pt>
                <c:pt idx="8">
                  <c:v>5.0317917820173195</c:v>
                </c:pt>
                <c:pt idx="9">
                  <c:v>68.7497791108148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34.09574102432743</c:v>
                </c:pt>
                <c:pt idx="1">
                  <c:v>42.59023864608611</c:v>
                </c:pt>
                <c:pt idx="2">
                  <c:v>57.883902798004115</c:v>
                </c:pt>
                <c:pt idx="3">
                  <c:v>57.974990170145574</c:v>
                </c:pt>
                <c:pt idx="4">
                  <c:v>4.836620151225449</c:v>
                </c:pt>
                <c:pt idx="5">
                  <c:v>38.628381141434694</c:v>
                </c:pt>
                <c:pt idx="6">
                  <c:v>51.69016938056483</c:v>
                </c:pt>
                <c:pt idx="7">
                  <c:v>43.200262174380754</c:v>
                </c:pt>
                <c:pt idx="8">
                  <c:v>1.621984492954372</c:v>
                </c:pt>
                <c:pt idx="9">
                  <c:v>14.979413472511396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39.85199954594994</c:v>
                </c:pt>
                <c:pt idx="1">
                  <c:v>52.91032468220915</c:v>
                </c:pt>
                <c:pt idx="2">
                  <c:v>51.26962348959329</c:v>
                </c:pt>
                <c:pt idx="3">
                  <c:v>49.85979379943576</c:v>
                </c:pt>
                <c:pt idx="4">
                  <c:v>3.9590776928681466</c:v>
                </c:pt>
                <c:pt idx="5">
                  <c:v>7.64947604203341</c:v>
                </c:pt>
                <c:pt idx="6">
                  <c:v>47.94334225731097</c:v>
                </c:pt>
                <c:pt idx="7">
                  <c:v>45.05810875232962</c:v>
                </c:pt>
                <c:pt idx="8">
                  <c:v>64.6477631077749</c:v>
                </c:pt>
                <c:pt idx="9">
                  <c:v>40.49619041193395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12.138297941208368</c:v>
                </c:pt>
                <c:pt idx="1">
                  <c:v>63.35893416570693</c:v>
                </c:pt>
                <c:pt idx="2">
                  <c:v>38.175936569493174</c:v>
                </c:pt>
                <c:pt idx="3">
                  <c:v>59.16121078081465</c:v>
                </c:pt>
                <c:pt idx="4">
                  <c:v>3.2569195141002396</c:v>
                </c:pt>
                <c:pt idx="5">
                  <c:v>58.33867618728992</c:v>
                </c:pt>
                <c:pt idx="6">
                  <c:v>29.52023678276774</c:v>
                </c:pt>
                <c:pt idx="7">
                  <c:v>40.3060751797566</c:v>
                </c:pt>
                <c:pt idx="8">
                  <c:v>0.7190939150175356</c:v>
                </c:pt>
                <c:pt idx="9">
                  <c:v>27.25486893009902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21.179998575111835</c:v>
                </c:pt>
                <c:pt idx="1">
                  <c:v>50.005241842029776</c:v>
                </c:pt>
                <c:pt idx="2">
                  <c:v>57.56593811603451</c:v>
                </c:pt>
                <c:pt idx="3">
                  <c:v>66.8668696316368</c:v>
                </c:pt>
                <c:pt idx="4">
                  <c:v>2.79056920493506</c:v>
                </c:pt>
                <c:pt idx="5">
                  <c:v>45.52047729623284</c:v>
                </c:pt>
                <c:pt idx="6">
                  <c:v>29.833731107014025</c:v>
                </c:pt>
                <c:pt idx="7">
                  <c:v>25.02245636416861</c:v>
                </c:pt>
                <c:pt idx="8">
                  <c:v>5.90291191076154</c:v>
                </c:pt>
                <c:pt idx="9">
                  <c:v>82.43147653126711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24.532674847440127</c:v>
                </c:pt>
                <c:pt idx="1">
                  <c:v>51.82911485182159</c:v>
                </c:pt>
                <c:pt idx="2">
                  <c:v>47.83409568217984</c:v>
                </c:pt>
                <c:pt idx="3">
                  <c:v>57.87971814171731</c:v>
                </c:pt>
                <c:pt idx="4">
                  <c:v>11.638526635334985</c:v>
                </c:pt>
                <c:pt idx="5">
                  <c:v>47.94116426157983</c:v>
                </c:pt>
                <c:pt idx="6">
                  <c:v>38.52664344861258</c:v>
                </c:pt>
                <c:pt idx="7">
                  <c:v>42.50840427736719</c:v>
                </c:pt>
                <c:pt idx="8">
                  <c:v>4.008932336588046</c:v>
                </c:pt>
                <c:pt idx="9">
                  <c:v>44.03948519603818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23.90032695799893</c:v>
                </c:pt>
                <c:pt idx="1">
                  <c:v>37.53315617379266</c:v>
                </c:pt>
                <c:pt idx="2">
                  <c:v>31.902567623566547</c:v>
                </c:pt>
                <c:pt idx="3">
                  <c:v>46.27374448970665</c:v>
                </c:pt>
                <c:pt idx="4">
                  <c:v>3.3413042736291705</c:v>
                </c:pt>
                <c:pt idx="5">
                  <c:v>40.83339509009359</c:v>
                </c:pt>
                <c:pt idx="6">
                  <c:v>19.703000987689972</c:v>
                </c:pt>
                <c:pt idx="7">
                  <c:v>33.92885150056231</c:v>
                </c:pt>
                <c:pt idx="8">
                  <c:v>2.006469149092779</c:v>
                </c:pt>
                <c:pt idx="9">
                  <c:v>21.993803536535907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26.665360527104376</c:v>
                </c:pt>
                <c:pt idx="1">
                  <c:v>52.161493739928005</c:v>
                </c:pt>
                <c:pt idx="2">
                  <c:v>49.692110280970205</c:v>
                </c:pt>
                <c:pt idx="3">
                  <c:v>50.33077367755977</c:v>
                </c:pt>
                <c:pt idx="4">
                  <c:v>5.237221319020928</c:v>
                </c:pt>
                <c:pt idx="5">
                  <c:v>40.500982524002076</c:v>
                </c:pt>
                <c:pt idx="6">
                  <c:v>44.82787337927832</c:v>
                </c:pt>
                <c:pt idx="7">
                  <c:v>45.20654179706802</c:v>
                </c:pt>
                <c:pt idx="8">
                  <c:v>5.27614411971966</c:v>
                </c:pt>
                <c:pt idx="9">
                  <c:v>71.86595681410869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23.303690541830363</c:v>
                </c:pt>
                <c:pt idx="1">
                  <c:v>57.07399970933522</c:v>
                </c:pt>
                <c:pt idx="2">
                  <c:v>57.72467830715553</c:v>
                </c:pt>
                <c:pt idx="3">
                  <c:v>51.85145388470305</c:v>
                </c:pt>
                <c:pt idx="4">
                  <c:v>6.071329153772871</c:v>
                </c:pt>
                <c:pt idx="5">
                  <c:v>44.130646011897085</c:v>
                </c:pt>
                <c:pt idx="6">
                  <c:v>36.72154501314414</c:v>
                </c:pt>
                <c:pt idx="7">
                  <c:v>30.108803897732525</c:v>
                </c:pt>
                <c:pt idx="8">
                  <c:v>3.7561294610432046</c:v>
                </c:pt>
                <c:pt idx="9">
                  <c:v>67.68857220112592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妇科</c:v>
                </c:pt>
                <c:pt idx="2">
                  <c:v>治未病中心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中医外治中心</c:v>
                </c:pt>
                <c:pt idx="6">
                  <c:v>心病二科</c:v>
                </c:pt>
                <c:pt idx="7">
                  <c:v>乳腺甲状腺外科</c:v>
                </c:pt>
                <c:pt idx="8">
                  <c:v>泌尿外科</c:v>
                </c:pt>
                <c:pt idx="9">
                  <c:v>小儿推拿科</c:v>
                </c:pt>
                <c:pt idx="10">
                  <c:v>中医经典科</c:v>
                </c:pt>
                <c:pt idx="11">
                  <c:v>肾病科</c:v>
                </c:pt>
                <c:pt idx="12">
                  <c:v>肛肠科</c:v>
                </c:pt>
                <c:pt idx="13">
                  <c:v>内分泌科</c:v>
                </c:pt>
                <c:pt idx="14">
                  <c:v>西区重症医学科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美容皮肤科</c:v>
                </c:pt>
                <c:pt idx="20">
                  <c:v>肝胆外科</c:v>
                </c:pt>
                <c:pt idx="21">
                  <c:v>血液科</c:v>
                </c:pt>
                <c:pt idx="22">
                  <c:v>脊柱骨科</c:v>
                </c:pt>
                <c:pt idx="23">
                  <c:v>产科</c:v>
                </c:pt>
                <c:pt idx="24">
                  <c:v>男科</c:v>
                </c:pt>
                <c:pt idx="25">
                  <c:v>口腔科</c:v>
                </c:pt>
                <c:pt idx="26">
                  <c:v>推拿科</c:v>
                </c:pt>
                <c:pt idx="27">
                  <c:v>心病一科</c:v>
                </c:pt>
                <c:pt idx="28">
                  <c:v>耳鼻喉科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皮肤科</c:v>
                </c:pt>
                <c:pt idx="32">
                  <c:v>神经内科</c:v>
                </c:pt>
                <c:pt idx="33">
                  <c:v>脑病二科</c:v>
                </c:pt>
                <c:pt idx="34">
                  <c:v>眼科</c:v>
                </c:pt>
                <c:pt idx="35">
                  <c:v>脑病一科</c:v>
                </c:pt>
                <c:pt idx="36">
                  <c:v>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创伤骨科</c:v>
                </c:pt>
                <c:pt idx="40">
                  <c:v>东区重症医学科</c:v>
                </c:pt>
                <c:pt idx="41">
                  <c:v>心血管内科</c:v>
                </c:pt>
                <c:pt idx="42">
                  <c:v>心病四科</c:v>
                </c:pt>
                <c:pt idx="43">
                  <c:v>普通外科</c:v>
                </c:pt>
                <c:pt idx="44">
                  <c:v>周围血管科</c:v>
                </c:pt>
                <c:pt idx="45">
                  <c:v>肿瘤内科</c:v>
                </c:pt>
                <c:pt idx="46">
                  <c:v>显微骨科</c:v>
                </c:pt>
                <c:pt idx="47">
                  <c:v>骨科</c:v>
                </c:pt>
                <c:pt idx="48">
                  <c:v>胸外科</c:v>
                </c:pt>
                <c:pt idx="49">
                  <c:v>针灸科</c:v>
                </c:pt>
                <c:pt idx="50">
                  <c:v>综合内科</c:v>
                </c:pt>
                <c:pt idx="51">
                  <c:v>风湿病科</c:v>
                </c:pt>
                <c:pt idx="52">
                  <c:v>消化内科</c:v>
                </c:pt>
                <c:pt idx="53">
                  <c:v>脾胃病科</c:v>
                </c:pt>
                <c:pt idx="54">
                  <c:v>运动损伤骨科</c:v>
                </c:pt>
                <c:pt idx="55">
                  <c:v>东区肾病科</c:v>
                </c:pt>
                <c:pt idx="56">
                  <c:v>关节骨科</c:v>
                </c:pt>
                <c:pt idx="57">
                  <c:v>身心医学科</c:v>
                </c:pt>
                <c:pt idx="58">
                  <c:v>儿科</c:v>
                </c:pt>
                <c:pt idx="59">
                  <c:v>心病三科</c:v>
                </c:pt>
                <c:pt idx="60">
                  <c:v>肾脏内科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99.5817386085722</c:v>
                </c:pt>
                <c:pt idx="2">
                  <c:v>99.16434575143633</c:v>
                </c:pt>
                <c:pt idx="3">
                  <c:v>96.40746481343628</c:v>
                </c:pt>
                <c:pt idx="4">
                  <c:v>94.1969353239202</c:v>
                </c:pt>
                <c:pt idx="5">
                  <c:v>91.48491003206225</c:v>
                </c:pt>
                <c:pt idx="6">
                  <c:v>90.04626535721249</c:v>
                </c:pt>
                <c:pt idx="7">
                  <c:v>88.61403937174518</c:v>
                </c:pt>
                <c:pt idx="8">
                  <c:v>88.31428042488481</c:v>
                </c:pt>
                <c:pt idx="9">
                  <c:v>85.5438428890976</c:v>
                </c:pt>
                <c:pt idx="10">
                  <c:v>83.17274116594331</c:v>
                </c:pt>
                <c:pt idx="11">
                  <c:v>81.88629517656305</c:v>
                </c:pt>
                <c:pt idx="12">
                  <c:v>78.75480620579133</c:v>
                </c:pt>
                <c:pt idx="13">
                  <c:v>78.65715945345092</c:v>
                </c:pt>
                <c:pt idx="14">
                  <c:v>75.57051972270784</c:v>
                </c:pt>
                <c:pt idx="15">
                  <c:v>75.23366444402212</c:v>
                </c:pt>
                <c:pt idx="16">
                  <c:v>73.54176347415655</c:v>
                </c:pt>
                <c:pt idx="17">
                  <c:v>72.59623721224567</c:v>
                </c:pt>
                <c:pt idx="18">
                  <c:v>71.80297941825847</c:v>
                </c:pt>
                <c:pt idx="19">
                  <c:v>71.50832337613974</c:v>
                </c:pt>
                <c:pt idx="20">
                  <c:v>69.4054116052694</c:v>
                </c:pt>
                <c:pt idx="21">
                  <c:v>67.63166057269882</c:v>
                </c:pt>
                <c:pt idx="22">
                  <c:v>67.46465446343993</c:v>
                </c:pt>
                <c:pt idx="23">
                  <c:v>66.92571517594578</c:v>
                </c:pt>
                <c:pt idx="24">
                  <c:v>64.19931341790341</c:v>
                </c:pt>
                <c:pt idx="25">
                  <c:v>60.9839174833786</c:v>
                </c:pt>
                <c:pt idx="26">
                  <c:v>58.690323294601924</c:v>
                </c:pt>
                <c:pt idx="27">
                  <c:v>58.2822292587384</c:v>
                </c:pt>
                <c:pt idx="28">
                  <c:v>58.01409839649444</c:v>
                </c:pt>
                <c:pt idx="29">
                  <c:v>56.232999370590214</c:v>
                </c:pt>
                <c:pt idx="30">
                  <c:v>56.18164809876783</c:v>
                </c:pt>
                <c:pt idx="31">
                  <c:v>52.08412411643143</c:v>
                </c:pt>
                <c:pt idx="32">
                  <c:v>51.32412041617563</c:v>
                </c:pt>
                <c:pt idx="33">
                  <c:v>49.72844854071722</c:v>
                </c:pt>
                <c:pt idx="34">
                  <c:v>45.481611529125956</c:v>
                </c:pt>
                <c:pt idx="35">
                  <c:v>44.434518823604044</c:v>
                </c:pt>
                <c:pt idx="36">
                  <c:v>43.94767802178564</c:v>
                </c:pt>
                <c:pt idx="37">
                  <c:v>43.11480697616402</c:v>
                </c:pt>
                <c:pt idx="38">
                  <c:v>38.74607606867849</c:v>
                </c:pt>
                <c:pt idx="39">
                  <c:v>37.02206967534995</c:v>
                </c:pt>
                <c:pt idx="40">
                  <c:v>35.074629415657725</c:v>
                </c:pt>
                <c:pt idx="41">
                  <c:v>34.904769500021466</c:v>
                </c:pt>
                <c:pt idx="42">
                  <c:v>34.83303215291933</c:v>
                </c:pt>
                <c:pt idx="43">
                  <c:v>34.588349703460395</c:v>
                </c:pt>
                <c:pt idx="44">
                  <c:v>34.586805897437</c:v>
                </c:pt>
                <c:pt idx="45">
                  <c:v>32.507024829138</c:v>
                </c:pt>
                <c:pt idx="46">
                  <c:v>32.11621183933021</c:v>
                </c:pt>
                <c:pt idx="47">
                  <c:v>31.488989846445396</c:v>
                </c:pt>
                <c:pt idx="48">
                  <c:v>22.035176177664717</c:v>
                </c:pt>
                <c:pt idx="49">
                  <c:v>21.670417794974615</c:v>
                </c:pt>
                <c:pt idx="50">
                  <c:v>20.40545335221245</c:v>
                </c:pt>
                <c:pt idx="51">
                  <c:v>16.775331123168595</c:v>
                </c:pt>
                <c:pt idx="52">
                  <c:v>14.98340869274266</c:v>
                </c:pt>
                <c:pt idx="53">
                  <c:v>13.626315082609684</c:v>
                </c:pt>
                <c:pt idx="54">
                  <c:v>13.358027051976551</c:v>
                </c:pt>
                <c:pt idx="55">
                  <c:v>13.216271270446569</c:v>
                </c:pt>
                <c:pt idx="56">
                  <c:v>12.675719759329228</c:v>
                </c:pt>
                <c:pt idx="57">
                  <c:v>11.818460425923117</c:v>
                </c:pt>
                <c:pt idx="58">
                  <c:v>9.568022994922494</c:v>
                </c:pt>
                <c:pt idx="59">
                  <c:v>8.187458974390315</c:v>
                </c:pt>
                <c:pt idx="60">
                  <c:v>5.930976661671475</c:v>
                </c:pt>
                <c:pt idx="61">
                  <c:v>5.595606596893501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创伤骨科</c:v>
                </c:pt>
                <c:pt idx="2">
                  <c:v>周围血管科</c:v>
                </c:pt>
                <c:pt idx="3">
                  <c:v>呼吸内科</c:v>
                </c:pt>
                <c:pt idx="4">
                  <c:v>男科</c:v>
                </c:pt>
                <c:pt idx="5">
                  <c:v>口腔科</c:v>
                </c:pt>
                <c:pt idx="6">
                  <c:v>脾胃病科</c:v>
                </c:pt>
                <c:pt idx="7">
                  <c:v>运动损伤骨科</c:v>
                </c:pt>
                <c:pt idx="8">
                  <c:v>风湿病科</c:v>
                </c:pt>
                <c:pt idx="9">
                  <c:v>东区肾病科</c:v>
                </c:pt>
                <c:pt idx="10">
                  <c:v>脑病一科</c:v>
                </c:pt>
                <c:pt idx="11">
                  <c:v>针灸科</c:v>
                </c:pt>
                <c:pt idx="12">
                  <c:v>妇科</c:v>
                </c:pt>
                <c:pt idx="13">
                  <c:v>肿瘤内科</c:v>
                </c:pt>
                <c:pt idx="14">
                  <c:v>关节骨科</c:v>
                </c:pt>
                <c:pt idx="15">
                  <c:v>身心医学科</c:v>
                </c:pt>
                <c:pt idx="16">
                  <c:v>普通外科</c:v>
                </c:pt>
                <c:pt idx="17">
                  <c:v>脑病二科</c:v>
                </c:pt>
                <c:pt idx="18">
                  <c:v>骨科</c:v>
                </c:pt>
                <c:pt idx="19">
                  <c:v>妇二科</c:v>
                </c:pt>
                <c:pt idx="20">
                  <c:v>心病二科</c:v>
                </c:pt>
                <c:pt idx="21">
                  <c:v>肝胆外科</c:v>
                </c:pt>
                <c:pt idx="22">
                  <c:v>脑病三科</c:v>
                </c:pt>
                <c:pt idx="23">
                  <c:v>微创骨科</c:v>
                </c:pt>
                <c:pt idx="24">
                  <c:v>综合内科</c:v>
                </c:pt>
                <c:pt idx="25">
                  <c:v>中医外治中心</c:v>
                </c:pt>
                <c:pt idx="26">
                  <c:v>消化内科</c:v>
                </c:pt>
                <c:pt idx="27">
                  <c:v>皮肤科</c:v>
                </c:pt>
                <c:pt idx="28">
                  <c:v>小儿推拿科</c:v>
                </c:pt>
                <c:pt idx="29">
                  <c:v>血液科</c:v>
                </c:pt>
                <c:pt idx="30">
                  <c:v>显微骨科</c:v>
                </c:pt>
                <c:pt idx="31">
                  <c:v>乳腺甲状腺外科</c:v>
                </c:pt>
                <c:pt idx="32">
                  <c:v>中医经典科</c:v>
                </c:pt>
                <c:pt idx="33">
                  <c:v>西区重症医学科</c:v>
                </c:pt>
                <c:pt idx="34">
                  <c:v>胸外科</c:v>
                </c:pt>
                <c:pt idx="35">
                  <c:v>肛肠科</c:v>
                </c:pt>
                <c:pt idx="36">
                  <c:v>治未病中心</c:v>
                </c:pt>
                <c:pt idx="37">
                  <c:v>肾脏内科</c:v>
                </c:pt>
                <c:pt idx="38">
                  <c:v>康复科</c:v>
                </c:pt>
                <c:pt idx="39">
                  <c:v>美容皮肤科</c:v>
                </c:pt>
                <c:pt idx="40">
                  <c:v>神经外科</c:v>
                </c:pt>
                <c:pt idx="41">
                  <c:v>妇科妇二科合并</c:v>
                </c:pt>
                <c:pt idx="42">
                  <c:v>脊柱骨科</c:v>
                </c:pt>
                <c:pt idx="43">
                  <c:v>肾病科</c:v>
                </c:pt>
                <c:pt idx="44">
                  <c:v>心病四科</c:v>
                </c:pt>
                <c:pt idx="45">
                  <c:v>东区重症医学科</c:v>
                </c:pt>
                <c:pt idx="46">
                  <c:v>推拿科</c:v>
                </c:pt>
                <c:pt idx="47">
                  <c:v>耳鼻喉科</c:v>
                </c:pt>
                <c:pt idx="48">
                  <c:v>内分泌科</c:v>
                </c:pt>
                <c:pt idx="49">
                  <c:v>老年医学科</c:v>
                </c:pt>
                <c:pt idx="50">
                  <c:v>小儿骨科</c:v>
                </c:pt>
                <c:pt idx="51">
                  <c:v>儿科</c:v>
                </c:pt>
                <c:pt idx="52">
                  <c:v>医院</c:v>
                </c:pt>
                <c:pt idx="53">
                  <c:v>肝病科</c:v>
                </c:pt>
                <c:pt idx="54">
                  <c:v>心血管内科</c:v>
                </c:pt>
                <c:pt idx="55">
                  <c:v>产科</c:v>
                </c:pt>
                <c:pt idx="56">
                  <c:v>心病一科</c:v>
                </c:pt>
                <c:pt idx="57">
                  <c:v>神经内科</c:v>
                </c:pt>
                <c:pt idx="58">
                  <c:v>泌尿外科</c:v>
                </c:pt>
                <c:pt idx="59">
                  <c:v>心病三科</c:v>
                </c:pt>
                <c:pt idx="60">
                  <c:v>重症医学科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97.69657829204787</c:v>
                </c:pt>
                <c:pt idx="2">
                  <c:v>96.9400090299633</c:v>
                </c:pt>
                <c:pt idx="3">
                  <c:v>96.0891373142513</c:v>
                </c:pt>
                <c:pt idx="4">
                  <c:v>93.7537111975345</c:v>
                </c:pt>
                <c:pt idx="5">
                  <c:v>93.68581849323041</c:v>
                </c:pt>
                <c:pt idx="6">
                  <c:v>91.0855492445515</c:v>
                </c:pt>
                <c:pt idx="7">
                  <c:v>90.872050839099</c:v>
                </c:pt>
                <c:pt idx="8">
                  <c:v>89.89528883376445</c:v>
                </c:pt>
                <c:pt idx="9">
                  <c:v>89.53763585136097</c:v>
                </c:pt>
                <c:pt idx="10">
                  <c:v>88.66935865771326</c:v>
                </c:pt>
                <c:pt idx="11">
                  <c:v>86.57837982878647</c:v>
                </c:pt>
                <c:pt idx="12">
                  <c:v>86.42873453494626</c:v>
                </c:pt>
                <c:pt idx="13">
                  <c:v>83.11778939322278</c:v>
                </c:pt>
                <c:pt idx="14">
                  <c:v>77.4736186561905</c:v>
                </c:pt>
                <c:pt idx="15">
                  <c:v>75.25230489172826</c:v>
                </c:pt>
                <c:pt idx="16">
                  <c:v>74.95699078007046</c:v>
                </c:pt>
                <c:pt idx="17">
                  <c:v>73.80200054353092</c:v>
                </c:pt>
                <c:pt idx="18">
                  <c:v>68.12120172653242</c:v>
                </c:pt>
                <c:pt idx="19">
                  <c:v>67.5134133548465</c:v>
                </c:pt>
                <c:pt idx="20">
                  <c:v>67.43004855781315</c:v>
                </c:pt>
                <c:pt idx="21">
                  <c:v>64.44351627919565</c:v>
                </c:pt>
                <c:pt idx="22">
                  <c:v>64.07786067772899</c:v>
                </c:pt>
                <c:pt idx="23">
                  <c:v>62.12389175990627</c:v>
                </c:pt>
                <c:pt idx="24">
                  <c:v>61.9241729846496</c:v>
                </c:pt>
                <c:pt idx="25">
                  <c:v>57.764743674696525</c:v>
                </c:pt>
                <c:pt idx="26">
                  <c:v>57.734561259826435</c:v>
                </c:pt>
                <c:pt idx="27">
                  <c:v>57.304129586659606</c:v>
                </c:pt>
                <c:pt idx="28">
                  <c:v>56.1267042788727</c:v>
                </c:pt>
                <c:pt idx="29">
                  <c:v>55.767131269368015</c:v>
                </c:pt>
                <c:pt idx="30">
                  <c:v>54.38647669664173</c:v>
                </c:pt>
                <c:pt idx="31">
                  <c:v>54.22736194455186</c:v>
                </c:pt>
                <c:pt idx="32">
                  <c:v>51.97874576606419</c:v>
                </c:pt>
                <c:pt idx="33">
                  <c:v>51.63259888170737</c:v>
                </c:pt>
                <c:pt idx="34">
                  <c:v>50.50936094940376</c:v>
                </c:pt>
                <c:pt idx="35">
                  <c:v>46.9512850370919</c:v>
                </c:pt>
                <c:pt idx="36">
                  <c:v>46.608294701674254</c:v>
                </c:pt>
                <c:pt idx="37">
                  <c:v>42.56094688096249</c:v>
                </c:pt>
                <c:pt idx="38">
                  <c:v>42.46662158459771</c:v>
                </c:pt>
                <c:pt idx="39">
                  <c:v>42.3395569367393</c:v>
                </c:pt>
                <c:pt idx="40">
                  <c:v>40.85382172508512</c:v>
                </c:pt>
                <c:pt idx="41">
                  <c:v>40.59741341571311</c:v>
                </c:pt>
                <c:pt idx="42">
                  <c:v>39.140941733846375</c:v>
                </c:pt>
                <c:pt idx="43">
                  <c:v>39.11417226659449</c:v>
                </c:pt>
                <c:pt idx="44">
                  <c:v>34.07730044540193</c:v>
                </c:pt>
                <c:pt idx="45">
                  <c:v>34.011388910440104</c:v>
                </c:pt>
                <c:pt idx="46">
                  <c:v>33.73481259393462</c:v>
                </c:pt>
                <c:pt idx="47">
                  <c:v>27.745331212404576</c:v>
                </c:pt>
                <c:pt idx="48">
                  <c:v>25.224448532615707</c:v>
                </c:pt>
                <c:pt idx="49">
                  <c:v>24.54669858023954</c:v>
                </c:pt>
                <c:pt idx="50">
                  <c:v>24.32366912472729</c:v>
                </c:pt>
                <c:pt idx="51">
                  <c:v>23.329394300001844</c:v>
                </c:pt>
                <c:pt idx="52">
                  <c:v>22.064904910127535</c:v>
                </c:pt>
                <c:pt idx="53">
                  <c:v>21.609795324156803</c:v>
                </c:pt>
                <c:pt idx="54">
                  <c:v>17.341991144913386</c:v>
                </c:pt>
                <c:pt idx="55">
                  <c:v>15.496913885573813</c:v>
                </c:pt>
                <c:pt idx="56">
                  <c:v>14.059253446752468</c:v>
                </c:pt>
                <c:pt idx="57">
                  <c:v>13.386940981109944</c:v>
                </c:pt>
                <c:pt idx="58">
                  <c:v>12.956212150593375</c:v>
                </c:pt>
                <c:pt idx="59">
                  <c:v>11.022839749300218</c:v>
                </c:pt>
                <c:pt idx="60">
                  <c:v>7.81968732613915</c:v>
                </c:pt>
                <c:pt idx="61">
                  <c:v>6.048763500736944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内分泌科</c:v>
                </c:pt>
                <c:pt idx="2">
                  <c:v>心病三科</c:v>
                </c:pt>
                <c:pt idx="3">
                  <c:v>皮肤科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心病四科</c:v>
                </c:pt>
                <c:pt idx="7">
                  <c:v>男科</c:v>
                </c:pt>
                <c:pt idx="8">
                  <c:v>脊柱骨科</c:v>
                </c:pt>
                <c:pt idx="9">
                  <c:v>身心医学科</c:v>
                </c:pt>
                <c:pt idx="10">
                  <c:v>小儿推拿科</c:v>
                </c:pt>
                <c:pt idx="11">
                  <c:v>美容皮肤科</c:v>
                </c:pt>
                <c:pt idx="12">
                  <c:v>肛肠科</c:v>
                </c:pt>
                <c:pt idx="13">
                  <c:v>针灸科</c:v>
                </c:pt>
                <c:pt idx="14">
                  <c:v>医院</c:v>
                </c:pt>
                <c:pt idx="15">
                  <c:v>妇二科</c:v>
                </c:pt>
                <c:pt idx="16">
                  <c:v>重症医学科</c:v>
                </c:pt>
                <c:pt idx="17">
                  <c:v>妇科</c:v>
                </c:pt>
                <c:pt idx="18">
                  <c:v>耳鼻喉科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东区肾病科</c:v>
                </c:pt>
                <c:pt idx="22">
                  <c:v>胸外科</c:v>
                </c:pt>
                <c:pt idx="23">
                  <c:v>肝胆外科</c:v>
                </c:pt>
                <c:pt idx="24">
                  <c:v>治未病中心</c:v>
                </c:pt>
                <c:pt idx="25">
                  <c:v>脾胃病科</c:v>
                </c:pt>
                <c:pt idx="26">
                  <c:v>口腔科</c:v>
                </c:pt>
                <c:pt idx="27">
                  <c:v>呼吸内科</c:v>
                </c:pt>
                <c:pt idx="28">
                  <c:v>产科</c:v>
                </c:pt>
                <c:pt idx="29">
                  <c:v>心病二科</c:v>
                </c:pt>
                <c:pt idx="30">
                  <c:v>神经内科</c:v>
                </c:pt>
                <c:pt idx="31">
                  <c:v>康复科</c:v>
                </c:pt>
                <c:pt idx="32">
                  <c:v>关节骨科</c:v>
                </c:pt>
                <c:pt idx="33">
                  <c:v>肿瘤内科</c:v>
                </c:pt>
                <c:pt idx="34">
                  <c:v>运动损伤骨科</c:v>
                </c:pt>
                <c:pt idx="35">
                  <c:v>心血管内科</c:v>
                </c:pt>
                <c:pt idx="36">
                  <c:v>脑病三科</c:v>
                </c:pt>
                <c:pt idx="37">
                  <c:v>神经外科</c:v>
                </c:pt>
                <c:pt idx="38">
                  <c:v>老年医学科</c:v>
                </c:pt>
                <c:pt idx="39">
                  <c:v>微创骨科</c:v>
                </c:pt>
                <c:pt idx="40">
                  <c:v>儿科</c:v>
                </c:pt>
                <c:pt idx="41">
                  <c:v>显微骨科</c:v>
                </c:pt>
                <c:pt idx="42">
                  <c:v>脾胃科消化科合并</c:v>
                </c:pt>
                <c:pt idx="43">
                  <c:v>中医外治中心</c:v>
                </c:pt>
                <c:pt idx="44">
                  <c:v>风湿病科</c:v>
                </c:pt>
                <c:pt idx="45">
                  <c:v>推拿科</c:v>
                </c:pt>
                <c:pt idx="46">
                  <c:v>肝病科</c:v>
                </c:pt>
                <c:pt idx="47">
                  <c:v>西区重症医学科</c:v>
                </c:pt>
                <c:pt idx="48">
                  <c:v>小儿骨科</c:v>
                </c:pt>
                <c:pt idx="49">
                  <c:v>东区重症医学科</c:v>
                </c:pt>
                <c:pt idx="50">
                  <c:v>乳腺甲状腺外科</c:v>
                </c:pt>
                <c:pt idx="51">
                  <c:v>肾脏内科</c:v>
                </c:pt>
                <c:pt idx="52">
                  <c:v>眼科</c:v>
                </c:pt>
                <c:pt idx="53">
                  <c:v>泌尿外科</c:v>
                </c:pt>
                <c:pt idx="54">
                  <c:v>中医经典科</c:v>
                </c:pt>
                <c:pt idx="55">
                  <c:v>妇科妇二科合并</c:v>
                </c:pt>
                <c:pt idx="56">
                  <c:v>肾病科</c:v>
                </c:pt>
                <c:pt idx="57">
                  <c:v>消化内科</c:v>
                </c:pt>
                <c:pt idx="58">
                  <c:v>普通外科</c:v>
                </c:pt>
                <c:pt idx="59">
                  <c:v>脑病二科</c:v>
                </c:pt>
                <c:pt idx="60">
                  <c:v>心病一科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99.54677735021828</c:v>
                </c:pt>
                <c:pt idx="2">
                  <c:v>98.48186320397826</c:v>
                </c:pt>
                <c:pt idx="3">
                  <c:v>98.2456673049967</c:v>
                </c:pt>
                <c:pt idx="4">
                  <c:v>98.03034660263195</c:v>
                </c:pt>
                <c:pt idx="5">
                  <c:v>95.80842486526414</c:v>
                </c:pt>
                <c:pt idx="6">
                  <c:v>95.62871159730629</c:v>
                </c:pt>
                <c:pt idx="7">
                  <c:v>94.95204329646845</c:v>
                </c:pt>
                <c:pt idx="8">
                  <c:v>90.08022099423755</c:v>
                </c:pt>
                <c:pt idx="9">
                  <c:v>89.87797801853019</c:v>
                </c:pt>
                <c:pt idx="10">
                  <c:v>89.64715792603134</c:v>
                </c:pt>
                <c:pt idx="11">
                  <c:v>86.94453874379964</c:v>
                </c:pt>
                <c:pt idx="12">
                  <c:v>85.89716888706496</c:v>
                </c:pt>
                <c:pt idx="13">
                  <c:v>85.47541126570428</c:v>
                </c:pt>
                <c:pt idx="14">
                  <c:v>83.30809565843467</c:v>
                </c:pt>
                <c:pt idx="15">
                  <c:v>80.88143980132591</c:v>
                </c:pt>
                <c:pt idx="16">
                  <c:v>79.62482779054758</c:v>
                </c:pt>
                <c:pt idx="17">
                  <c:v>79.57933503066846</c:v>
                </c:pt>
                <c:pt idx="18">
                  <c:v>78.67952722318827</c:v>
                </c:pt>
                <c:pt idx="19">
                  <c:v>75.93589652773885</c:v>
                </c:pt>
                <c:pt idx="20">
                  <c:v>75.88531473403991</c:v>
                </c:pt>
                <c:pt idx="21">
                  <c:v>75.23644245759692</c:v>
                </c:pt>
                <c:pt idx="22">
                  <c:v>74.5669756561656</c:v>
                </c:pt>
                <c:pt idx="23">
                  <c:v>73.93957037338842</c:v>
                </c:pt>
                <c:pt idx="24">
                  <c:v>70.40614811525859</c:v>
                </c:pt>
                <c:pt idx="25">
                  <c:v>62.87411297435241</c:v>
                </c:pt>
                <c:pt idx="26">
                  <c:v>47.040045227376034</c:v>
                </c:pt>
                <c:pt idx="27">
                  <c:v>46.172474626821824</c:v>
                </c:pt>
                <c:pt idx="28">
                  <c:v>44.540304054460954</c:v>
                </c:pt>
                <c:pt idx="29">
                  <c:v>42.74996457807392</c:v>
                </c:pt>
                <c:pt idx="30">
                  <c:v>41.26347486021963</c:v>
                </c:pt>
                <c:pt idx="31">
                  <c:v>36.877684117107584</c:v>
                </c:pt>
                <c:pt idx="32">
                  <c:v>34.32962239110907</c:v>
                </c:pt>
                <c:pt idx="33">
                  <c:v>28.07165433171628</c:v>
                </c:pt>
                <c:pt idx="34">
                  <c:v>27.922902054998897</c:v>
                </c:pt>
                <c:pt idx="35">
                  <c:v>26.420454641368003</c:v>
                </c:pt>
                <c:pt idx="36">
                  <c:v>26.364464085596378</c:v>
                </c:pt>
                <c:pt idx="37">
                  <c:v>26.258629703214485</c:v>
                </c:pt>
                <c:pt idx="38">
                  <c:v>23.765123045467014</c:v>
                </c:pt>
                <c:pt idx="39">
                  <c:v>23.002515295035554</c:v>
                </c:pt>
                <c:pt idx="40">
                  <c:v>22.211057815028695</c:v>
                </c:pt>
                <c:pt idx="41">
                  <c:v>18.93977407248504</c:v>
                </c:pt>
                <c:pt idx="42">
                  <c:v>18.13261905741095</c:v>
                </c:pt>
                <c:pt idx="43">
                  <c:v>16.950801241865236</c:v>
                </c:pt>
                <c:pt idx="44">
                  <c:v>16.847225072209838</c:v>
                </c:pt>
                <c:pt idx="45">
                  <c:v>14.364964457295711</c:v>
                </c:pt>
                <c:pt idx="46">
                  <c:v>14.169250342566643</c:v>
                </c:pt>
                <c:pt idx="47">
                  <c:v>11.531179240302738</c:v>
                </c:pt>
                <c:pt idx="48">
                  <c:v>11.177615491828673</c:v>
                </c:pt>
                <c:pt idx="49">
                  <c:v>10.895090938759322</c:v>
                </c:pt>
                <c:pt idx="50">
                  <c:v>10.68598877199892</c:v>
                </c:pt>
                <c:pt idx="51">
                  <c:v>9.867002137472857</c:v>
                </c:pt>
                <c:pt idx="52">
                  <c:v>7.511512961299232</c:v>
                </c:pt>
                <c:pt idx="53">
                  <c:v>7.1353722686228975</c:v>
                </c:pt>
                <c:pt idx="54">
                  <c:v>6.93420086006991</c:v>
                </c:pt>
                <c:pt idx="55">
                  <c:v>6.69157604155416</c:v>
                </c:pt>
                <c:pt idx="56">
                  <c:v>6.379671343270404</c:v>
                </c:pt>
                <c:pt idx="57">
                  <c:v>6.342998818642101</c:v>
                </c:pt>
                <c:pt idx="58">
                  <c:v>5.671730108243093</c:v>
                </c:pt>
                <c:pt idx="59">
                  <c:v>3.8108373876535406</c:v>
                </c:pt>
                <c:pt idx="60">
                  <c:v>1.1463937778402682</c:v>
                </c:pt>
                <c:pt idx="61">
                  <c:v>0.9195509724244801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风湿病科</c:v>
                </c:pt>
                <c:pt idx="2">
                  <c:v>针灸科</c:v>
                </c:pt>
                <c:pt idx="3">
                  <c:v>心血管内科</c:v>
                </c:pt>
                <c:pt idx="4">
                  <c:v>心病三科</c:v>
                </c:pt>
                <c:pt idx="5">
                  <c:v>运动损伤骨科</c:v>
                </c:pt>
                <c:pt idx="6">
                  <c:v>康复科</c:v>
                </c:pt>
                <c:pt idx="7">
                  <c:v>神经外科</c:v>
                </c:pt>
                <c:pt idx="8">
                  <c:v>妇二科</c:v>
                </c:pt>
                <c:pt idx="9">
                  <c:v>脊柱骨科</c:v>
                </c:pt>
                <c:pt idx="10">
                  <c:v>西区重症医学科</c:v>
                </c:pt>
                <c:pt idx="11">
                  <c:v>关节骨科</c:v>
                </c:pt>
                <c:pt idx="12">
                  <c:v>神经内科</c:v>
                </c:pt>
                <c:pt idx="13">
                  <c:v>重症医学科</c:v>
                </c:pt>
                <c:pt idx="14">
                  <c:v>血液科</c:v>
                </c:pt>
                <c:pt idx="15">
                  <c:v>眼科</c:v>
                </c:pt>
                <c:pt idx="16">
                  <c:v>东区肾病科</c:v>
                </c:pt>
                <c:pt idx="17">
                  <c:v>中医经典科</c:v>
                </c:pt>
                <c:pt idx="18">
                  <c:v>脑病三科</c:v>
                </c:pt>
                <c:pt idx="19">
                  <c:v>小儿骨科</c:v>
                </c:pt>
                <c:pt idx="20">
                  <c:v>美容皮肤科</c:v>
                </c:pt>
                <c:pt idx="21">
                  <c:v>中医外治中心</c:v>
                </c:pt>
                <c:pt idx="22">
                  <c:v>推拿科</c:v>
                </c:pt>
                <c:pt idx="23">
                  <c:v>心病一科</c:v>
                </c:pt>
                <c:pt idx="24">
                  <c:v>男科</c:v>
                </c:pt>
                <c:pt idx="25">
                  <c:v>创伤骨科</c:v>
                </c:pt>
                <c:pt idx="26">
                  <c:v>小儿推拿科</c:v>
                </c:pt>
                <c:pt idx="27">
                  <c:v>微创骨科</c:v>
                </c:pt>
                <c:pt idx="28">
                  <c:v>脾胃科消化科合并</c:v>
                </c:pt>
                <c:pt idx="29">
                  <c:v>显微骨科</c:v>
                </c:pt>
                <c:pt idx="30">
                  <c:v>妇科</c:v>
                </c:pt>
                <c:pt idx="31">
                  <c:v>东区重症医学科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肛肠科</c:v>
                </c:pt>
                <c:pt idx="35">
                  <c:v>脑病一科</c:v>
                </c:pt>
                <c:pt idx="36">
                  <c:v>综合内科</c:v>
                </c:pt>
                <c:pt idx="37">
                  <c:v>内分泌科</c:v>
                </c:pt>
                <c:pt idx="38">
                  <c:v>皮肤科</c:v>
                </c:pt>
                <c:pt idx="39">
                  <c:v>胸外科</c:v>
                </c:pt>
                <c:pt idx="40">
                  <c:v>身心医学科</c:v>
                </c:pt>
                <c:pt idx="41">
                  <c:v>医院</c:v>
                </c:pt>
                <c:pt idx="42">
                  <c:v>肝病科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儿科</c:v>
                </c:pt>
                <c:pt idx="46">
                  <c:v>呼吸内科</c:v>
                </c:pt>
                <c:pt idx="47">
                  <c:v>肾脏内科</c:v>
                </c:pt>
                <c:pt idx="48">
                  <c:v>肾病科</c:v>
                </c:pt>
                <c:pt idx="49">
                  <c:v>普通外科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肿瘤内科</c:v>
                </c:pt>
                <c:pt idx="53">
                  <c:v>脑病二科</c:v>
                </c:pt>
                <c:pt idx="54">
                  <c:v>口腔科</c:v>
                </c:pt>
                <c:pt idx="55">
                  <c:v>周围血管科</c:v>
                </c:pt>
                <c:pt idx="56">
                  <c:v>消化内科</c:v>
                </c:pt>
                <c:pt idx="57">
                  <c:v>泌尿外科</c:v>
                </c:pt>
                <c:pt idx="58">
                  <c:v>骨科</c:v>
                </c:pt>
                <c:pt idx="59">
                  <c:v>乳腺甲状腺外科</c:v>
                </c:pt>
                <c:pt idx="60">
                  <c:v>心病二科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99.72883516913946</c:v>
                </c:pt>
                <c:pt idx="2">
                  <c:v>98.8564169207621</c:v>
                </c:pt>
                <c:pt idx="3">
                  <c:v>97.90733867828628</c:v>
                </c:pt>
                <c:pt idx="4">
                  <c:v>94.54815810007412</c:v>
                </c:pt>
                <c:pt idx="5">
                  <c:v>92.51507993547932</c:v>
                </c:pt>
                <c:pt idx="6">
                  <c:v>91.34846745309665</c:v>
                </c:pt>
                <c:pt idx="7">
                  <c:v>89.65911036417714</c:v>
                </c:pt>
                <c:pt idx="8">
                  <c:v>89.0875042757302</c:v>
                </c:pt>
                <c:pt idx="9">
                  <c:v>88.98108651046776</c:v>
                </c:pt>
                <c:pt idx="10">
                  <c:v>87.97272185836889</c:v>
                </c:pt>
                <c:pt idx="11">
                  <c:v>85.79249530589523</c:v>
                </c:pt>
                <c:pt idx="12">
                  <c:v>82.83201491920104</c:v>
                </c:pt>
                <c:pt idx="13">
                  <c:v>79.82551868575548</c:v>
                </c:pt>
                <c:pt idx="14">
                  <c:v>79.7734576240904</c:v>
                </c:pt>
                <c:pt idx="15">
                  <c:v>79.60421707120932</c:v>
                </c:pt>
                <c:pt idx="16">
                  <c:v>78.44718388456734</c:v>
                </c:pt>
                <c:pt idx="17">
                  <c:v>78.4432050795184</c:v>
                </c:pt>
                <c:pt idx="18">
                  <c:v>78.43046698519011</c:v>
                </c:pt>
                <c:pt idx="19">
                  <c:v>78.00967520735554</c:v>
                </c:pt>
                <c:pt idx="20">
                  <c:v>77.60383319634775</c:v>
                </c:pt>
                <c:pt idx="21">
                  <c:v>77.45159459525868</c:v>
                </c:pt>
                <c:pt idx="22">
                  <c:v>76.61858639164618</c:v>
                </c:pt>
                <c:pt idx="23">
                  <c:v>75.55141221192702</c:v>
                </c:pt>
                <c:pt idx="24">
                  <c:v>74.8897156703773</c:v>
                </c:pt>
                <c:pt idx="25">
                  <c:v>71.70257539425661</c:v>
                </c:pt>
                <c:pt idx="26">
                  <c:v>69.88518248978303</c:v>
                </c:pt>
                <c:pt idx="27">
                  <c:v>69.40816972190304</c:v>
                </c:pt>
                <c:pt idx="28">
                  <c:v>65.34848963530781</c:v>
                </c:pt>
                <c:pt idx="29">
                  <c:v>63.519661844474314</c:v>
                </c:pt>
                <c:pt idx="30">
                  <c:v>63.020071669264134</c:v>
                </c:pt>
                <c:pt idx="31">
                  <c:v>62.06974771809099</c:v>
                </c:pt>
                <c:pt idx="32">
                  <c:v>59.85002946099136</c:v>
                </c:pt>
                <c:pt idx="33">
                  <c:v>58.93044432480074</c:v>
                </c:pt>
                <c:pt idx="34">
                  <c:v>54.789759863884676</c:v>
                </c:pt>
                <c:pt idx="35">
                  <c:v>54.36608264930669</c:v>
                </c:pt>
                <c:pt idx="36">
                  <c:v>54.33645529263779</c:v>
                </c:pt>
                <c:pt idx="37">
                  <c:v>53.6879379927515</c:v>
                </c:pt>
                <c:pt idx="38">
                  <c:v>53.12480960529992</c:v>
                </c:pt>
                <c:pt idx="39">
                  <c:v>52.94757679774582</c:v>
                </c:pt>
                <c:pt idx="40">
                  <c:v>46.146848008692814</c:v>
                </c:pt>
                <c:pt idx="41">
                  <c:v>45.397216866923166</c:v>
                </c:pt>
                <c:pt idx="42">
                  <c:v>42.78618477411085</c:v>
                </c:pt>
                <c:pt idx="43">
                  <c:v>42.37641096545447</c:v>
                </c:pt>
                <c:pt idx="44">
                  <c:v>36.39804921269173</c:v>
                </c:pt>
                <c:pt idx="45">
                  <c:v>35.12792684387826</c:v>
                </c:pt>
                <c:pt idx="46">
                  <c:v>33.85359054740406</c:v>
                </c:pt>
                <c:pt idx="47">
                  <c:v>33.732737868637244</c:v>
                </c:pt>
                <c:pt idx="48">
                  <c:v>30.808581186403682</c:v>
                </c:pt>
                <c:pt idx="49">
                  <c:v>30.430259902416473</c:v>
                </c:pt>
                <c:pt idx="50">
                  <c:v>26.891658793208403</c:v>
                </c:pt>
                <c:pt idx="51">
                  <c:v>24.689635911727017</c:v>
                </c:pt>
                <c:pt idx="52">
                  <c:v>23.53511017904774</c:v>
                </c:pt>
                <c:pt idx="53">
                  <c:v>22.866738159503146</c:v>
                </c:pt>
                <c:pt idx="54">
                  <c:v>15.879007595116205</c:v>
                </c:pt>
                <c:pt idx="55">
                  <c:v>14.643950267599429</c:v>
                </c:pt>
                <c:pt idx="56">
                  <c:v>9.03819964357401</c:v>
                </c:pt>
                <c:pt idx="57">
                  <c:v>7.580335304167474</c:v>
                </c:pt>
                <c:pt idx="58">
                  <c:v>6.544812504812136</c:v>
                </c:pt>
                <c:pt idx="59">
                  <c:v>4.206262942739866</c:v>
                </c:pt>
                <c:pt idx="60">
                  <c:v>4.036331149145772</c:v>
                </c:pt>
                <c:pt idx="61">
                  <c:v>1.0949325049203291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普通外科</c:v>
                </c:pt>
                <c:pt idx="2">
                  <c:v>东区重症医学科</c:v>
                </c:pt>
                <c:pt idx="3">
                  <c:v>微创骨科</c:v>
                </c:pt>
                <c:pt idx="4">
                  <c:v>小儿推拿科</c:v>
                </c:pt>
                <c:pt idx="5">
                  <c:v>脾胃病科</c:v>
                </c:pt>
                <c:pt idx="6">
                  <c:v>口腔科</c:v>
                </c:pt>
                <c:pt idx="7">
                  <c:v>心病三科</c:v>
                </c:pt>
                <c:pt idx="8">
                  <c:v>运动损伤骨科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身心医学科</c:v>
                </c:pt>
                <c:pt idx="15">
                  <c:v>脾胃科消化科合并</c:v>
                </c:pt>
                <c:pt idx="16">
                  <c:v>小儿骨科</c:v>
                </c:pt>
                <c:pt idx="17">
                  <c:v>肿瘤内科</c:v>
                </c:pt>
                <c:pt idx="18">
                  <c:v>眼科</c:v>
                </c:pt>
                <c:pt idx="19">
                  <c:v>心病四科</c:v>
                </c:pt>
                <c:pt idx="20">
                  <c:v>脊柱骨科</c:v>
                </c:pt>
                <c:pt idx="21">
                  <c:v>康复科</c:v>
                </c:pt>
                <c:pt idx="22">
                  <c:v>儿科</c:v>
                </c:pt>
                <c:pt idx="23">
                  <c:v>皮肤科</c:v>
                </c:pt>
                <c:pt idx="24">
                  <c:v>显微骨科</c:v>
                </c:pt>
                <c:pt idx="25">
                  <c:v>西区重症医学科</c:v>
                </c:pt>
                <c:pt idx="26">
                  <c:v>肾病科</c:v>
                </c:pt>
                <c:pt idx="27">
                  <c:v>治未病中心</c:v>
                </c:pt>
                <c:pt idx="28">
                  <c:v>呼吸内科</c:v>
                </c:pt>
                <c:pt idx="29">
                  <c:v>血液科</c:v>
                </c:pt>
                <c:pt idx="30">
                  <c:v>关节骨科</c:v>
                </c:pt>
                <c:pt idx="31">
                  <c:v>医院</c:v>
                </c:pt>
                <c:pt idx="32">
                  <c:v>神经内科</c:v>
                </c:pt>
                <c:pt idx="33">
                  <c:v>周围血管科</c:v>
                </c:pt>
                <c:pt idx="34">
                  <c:v>心病一科</c:v>
                </c:pt>
                <c:pt idx="35">
                  <c:v>脑病二科</c:v>
                </c:pt>
                <c:pt idx="36">
                  <c:v>针灸科</c:v>
                </c:pt>
                <c:pt idx="37">
                  <c:v>泌尿外科</c:v>
                </c:pt>
                <c:pt idx="38">
                  <c:v>肝病科</c:v>
                </c:pt>
                <c:pt idx="39">
                  <c:v>创伤骨科</c:v>
                </c:pt>
                <c:pt idx="40">
                  <c:v>妇科</c:v>
                </c:pt>
                <c:pt idx="41">
                  <c:v>神经外科</c:v>
                </c:pt>
                <c:pt idx="42">
                  <c:v>妇二科</c:v>
                </c:pt>
                <c:pt idx="43">
                  <c:v>胸外科</c:v>
                </c:pt>
                <c:pt idx="44">
                  <c:v>肛肠科</c:v>
                </c:pt>
                <c:pt idx="45">
                  <c:v>美容皮肤科</c:v>
                </c:pt>
                <c:pt idx="46">
                  <c:v>脑病三科</c:v>
                </c:pt>
                <c:pt idx="47">
                  <c:v>老年医学科</c:v>
                </c:pt>
                <c:pt idx="48">
                  <c:v>综合内科</c:v>
                </c:pt>
                <c:pt idx="49">
                  <c:v>男科</c:v>
                </c:pt>
                <c:pt idx="50">
                  <c:v>风湿病科</c:v>
                </c:pt>
                <c:pt idx="51">
                  <c:v>产科</c:v>
                </c:pt>
                <c:pt idx="52">
                  <c:v>骨科</c:v>
                </c:pt>
                <c:pt idx="53">
                  <c:v>中医经典科</c:v>
                </c:pt>
                <c:pt idx="54">
                  <c:v>中医外治中心</c:v>
                </c:pt>
                <c:pt idx="55">
                  <c:v>耳鼻喉科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心血管内科</c:v>
                </c:pt>
                <c:pt idx="59">
                  <c:v>脑病一科</c:v>
                </c:pt>
                <c:pt idx="60">
                  <c:v>东区肾病科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99.82137975755404</c:v>
                </c:pt>
                <c:pt idx="2">
                  <c:v>99.28705918634672</c:v>
                </c:pt>
                <c:pt idx="3">
                  <c:v>98.81851495582599</c:v>
                </c:pt>
                <c:pt idx="4">
                  <c:v>97.60981261403761</c:v>
                </c:pt>
                <c:pt idx="5">
                  <c:v>96.56572148661176</c:v>
                </c:pt>
                <c:pt idx="6">
                  <c:v>95.14565721223906</c:v>
                </c:pt>
                <c:pt idx="7">
                  <c:v>94.97213924914918</c:v>
                </c:pt>
                <c:pt idx="8">
                  <c:v>94.82882569761995</c:v>
                </c:pt>
                <c:pt idx="9">
                  <c:v>92.24104587551386</c:v>
                </c:pt>
                <c:pt idx="10">
                  <c:v>91.79802458938249</c:v>
                </c:pt>
                <c:pt idx="11">
                  <c:v>91.47376672262844</c:v>
                </c:pt>
                <c:pt idx="12">
                  <c:v>90.21220456373977</c:v>
                </c:pt>
                <c:pt idx="13">
                  <c:v>88.77289574473626</c:v>
                </c:pt>
                <c:pt idx="14">
                  <c:v>87.67924264478933</c:v>
                </c:pt>
                <c:pt idx="15">
                  <c:v>83.99014576008501</c:v>
                </c:pt>
                <c:pt idx="16">
                  <c:v>83.9271354537975</c:v>
                </c:pt>
                <c:pt idx="17">
                  <c:v>83.20310232236274</c:v>
                </c:pt>
                <c:pt idx="18">
                  <c:v>82.04966292093386</c:v>
                </c:pt>
                <c:pt idx="19">
                  <c:v>81.61008802969432</c:v>
                </c:pt>
                <c:pt idx="20">
                  <c:v>80.56231216933027</c:v>
                </c:pt>
                <c:pt idx="21">
                  <c:v>79.6881592363716</c:v>
                </c:pt>
                <c:pt idx="22">
                  <c:v>77.35535575110302</c:v>
                </c:pt>
                <c:pt idx="23">
                  <c:v>74.9666333908898</c:v>
                </c:pt>
                <c:pt idx="24">
                  <c:v>71.36531979375874</c:v>
                </c:pt>
                <c:pt idx="25">
                  <c:v>69.82606706540963</c:v>
                </c:pt>
                <c:pt idx="26">
                  <c:v>67.46889031960343</c:v>
                </c:pt>
                <c:pt idx="27">
                  <c:v>62.65507491710163</c:v>
                </c:pt>
                <c:pt idx="28">
                  <c:v>61.86329751562252</c:v>
                </c:pt>
                <c:pt idx="29">
                  <c:v>61.66364626826571</c:v>
                </c:pt>
                <c:pt idx="30">
                  <c:v>54.79345483882256</c:v>
                </c:pt>
                <c:pt idx="31">
                  <c:v>49.83137963198727</c:v>
                </c:pt>
                <c:pt idx="32">
                  <c:v>49.733664667610014</c:v>
                </c:pt>
                <c:pt idx="33">
                  <c:v>49.51289631443798</c:v>
                </c:pt>
                <c:pt idx="34">
                  <c:v>45.060466297658046</c:v>
                </c:pt>
                <c:pt idx="35">
                  <c:v>45.04857468004104</c:v>
                </c:pt>
                <c:pt idx="36">
                  <c:v>44.56000063898571</c:v>
                </c:pt>
                <c:pt idx="37">
                  <c:v>43.15427787406682</c:v>
                </c:pt>
                <c:pt idx="38">
                  <c:v>43.11587888134951</c:v>
                </c:pt>
                <c:pt idx="39">
                  <c:v>41.39504112544894</c:v>
                </c:pt>
                <c:pt idx="40">
                  <c:v>40.362147190587876</c:v>
                </c:pt>
                <c:pt idx="41">
                  <c:v>37.54367166310623</c:v>
                </c:pt>
                <c:pt idx="42">
                  <c:v>37.4522339897947</c:v>
                </c:pt>
                <c:pt idx="43">
                  <c:v>34.06545545398613</c:v>
                </c:pt>
                <c:pt idx="44">
                  <c:v>31.824701940846214</c:v>
                </c:pt>
                <c:pt idx="45">
                  <c:v>31.08966353090903</c:v>
                </c:pt>
                <c:pt idx="46">
                  <c:v>30.571654554994872</c:v>
                </c:pt>
                <c:pt idx="47">
                  <c:v>29.738435477536857</c:v>
                </c:pt>
                <c:pt idx="48">
                  <c:v>29.056846708473103</c:v>
                </c:pt>
                <c:pt idx="49">
                  <c:v>27.30117506431529</c:v>
                </c:pt>
                <c:pt idx="50">
                  <c:v>22.834878145405344</c:v>
                </c:pt>
                <c:pt idx="51">
                  <c:v>20.11198253701542</c:v>
                </c:pt>
                <c:pt idx="52">
                  <c:v>17.691159076412845</c:v>
                </c:pt>
                <c:pt idx="53">
                  <c:v>17.660201933807027</c:v>
                </c:pt>
                <c:pt idx="54">
                  <c:v>17.42030886761786</c:v>
                </c:pt>
                <c:pt idx="55">
                  <c:v>16.6651719119171</c:v>
                </c:pt>
                <c:pt idx="56">
                  <c:v>12.172251974831862</c:v>
                </c:pt>
                <c:pt idx="57">
                  <c:v>10.378800582120023</c:v>
                </c:pt>
                <c:pt idx="58">
                  <c:v>5.482326092342693</c:v>
                </c:pt>
                <c:pt idx="59">
                  <c:v>4.671543235493827</c:v>
                </c:pt>
                <c:pt idx="60">
                  <c:v>2.8447729560678976</c:v>
                </c:pt>
                <c:pt idx="61">
                  <c:v>0.42476084669166847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骨科</c:v>
                </c:pt>
                <c:pt idx="2">
                  <c:v>治未病中心</c:v>
                </c:pt>
                <c:pt idx="3">
                  <c:v>脑病三科</c:v>
                </c:pt>
                <c:pt idx="4">
                  <c:v>耳鼻喉科</c:v>
                </c:pt>
                <c:pt idx="5">
                  <c:v>脊柱骨科</c:v>
                </c:pt>
                <c:pt idx="6">
                  <c:v>小儿骨科</c:v>
                </c:pt>
                <c:pt idx="7">
                  <c:v>针灸科</c:v>
                </c:pt>
                <c:pt idx="8">
                  <c:v>口腔科</c:v>
                </c:pt>
                <c:pt idx="9">
                  <c:v>运动损伤骨科</c:v>
                </c:pt>
                <c:pt idx="10">
                  <c:v>妇二科</c:v>
                </c:pt>
                <c:pt idx="11">
                  <c:v>神经内科</c:v>
                </c:pt>
                <c:pt idx="12">
                  <c:v>脾胃病科</c:v>
                </c:pt>
                <c:pt idx="13">
                  <c:v>周围血管科</c:v>
                </c:pt>
                <c:pt idx="14">
                  <c:v>妇科妇二科合并</c:v>
                </c:pt>
                <c:pt idx="15">
                  <c:v>胸外科</c:v>
                </c:pt>
                <c:pt idx="16">
                  <c:v>普通外科</c:v>
                </c:pt>
                <c:pt idx="17">
                  <c:v>男科</c:v>
                </c:pt>
                <c:pt idx="18">
                  <c:v>创伤骨科</c:v>
                </c:pt>
                <c:pt idx="19">
                  <c:v>泌尿外科</c:v>
                </c:pt>
                <c:pt idx="20">
                  <c:v>肾脏内科</c:v>
                </c:pt>
                <c:pt idx="21">
                  <c:v>神经外科</c:v>
                </c:pt>
                <c:pt idx="22">
                  <c:v>肝病科</c:v>
                </c:pt>
                <c:pt idx="23">
                  <c:v>西区重症医学科</c:v>
                </c:pt>
                <c:pt idx="24">
                  <c:v>脑病一科</c:v>
                </c:pt>
                <c:pt idx="25">
                  <c:v>东区肾病科</c:v>
                </c:pt>
                <c:pt idx="26">
                  <c:v>心病二科</c:v>
                </c:pt>
                <c:pt idx="27">
                  <c:v>肾病科</c:v>
                </c:pt>
                <c:pt idx="28">
                  <c:v>乳腺甲状腺外科</c:v>
                </c:pt>
                <c:pt idx="29">
                  <c:v>内分泌科</c:v>
                </c:pt>
                <c:pt idx="30">
                  <c:v>呼吸内科</c:v>
                </c:pt>
                <c:pt idx="31">
                  <c:v>产科</c:v>
                </c:pt>
                <c:pt idx="32">
                  <c:v>妇科</c:v>
                </c:pt>
                <c:pt idx="33">
                  <c:v>美容皮肤科</c:v>
                </c:pt>
                <c:pt idx="34">
                  <c:v>肛肠科</c:v>
                </c:pt>
                <c:pt idx="35">
                  <c:v>心血管内科</c:v>
                </c:pt>
                <c:pt idx="36">
                  <c:v>重症医学科</c:v>
                </c:pt>
                <c:pt idx="37">
                  <c:v>心病四科</c:v>
                </c:pt>
                <c:pt idx="38">
                  <c:v>脑病二科</c:v>
                </c:pt>
                <c:pt idx="39">
                  <c:v>关节骨科</c:v>
                </c:pt>
                <c:pt idx="40">
                  <c:v>康复科</c:v>
                </c:pt>
                <c:pt idx="41">
                  <c:v>心病一科</c:v>
                </c:pt>
                <c:pt idx="42">
                  <c:v>风湿病科</c:v>
                </c:pt>
                <c:pt idx="43">
                  <c:v>综合内科</c:v>
                </c:pt>
                <c:pt idx="44">
                  <c:v>中医经典科</c:v>
                </c:pt>
                <c:pt idx="45">
                  <c:v>脾胃科消化科合并</c:v>
                </c:pt>
                <c:pt idx="46">
                  <c:v>皮肤科</c:v>
                </c:pt>
                <c:pt idx="47">
                  <c:v>消化内科</c:v>
                </c:pt>
                <c:pt idx="48">
                  <c:v>中医外治中心</c:v>
                </c:pt>
                <c:pt idx="49">
                  <c:v>显微骨科</c:v>
                </c:pt>
                <c:pt idx="50">
                  <c:v>肿瘤内科</c:v>
                </c:pt>
                <c:pt idx="51">
                  <c:v>推拿科</c:v>
                </c:pt>
                <c:pt idx="52">
                  <c:v>身心医学科</c:v>
                </c:pt>
                <c:pt idx="53">
                  <c:v>肝胆外科</c:v>
                </c:pt>
                <c:pt idx="54">
                  <c:v>儿科</c:v>
                </c:pt>
                <c:pt idx="55">
                  <c:v>心病三科</c:v>
                </c:pt>
                <c:pt idx="56">
                  <c:v>微创骨科</c:v>
                </c:pt>
                <c:pt idx="57">
                  <c:v>血液科</c:v>
                </c:pt>
                <c:pt idx="58">
                  <c:v>医院</c:v>
                </c:pt>
                <c:pt idx="59">
                  <c:v>老年医学科</c:v>
                </c:pt>
                <c:pt idx="60">
                  <c:v>眼科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99.64364144700141</c:v>
                </c:pt>
                <c:pt idx="2">
                  <c:v>98.85178825923116</c:v>
                </c:pt>
                <c:pt idx="3">
                  <c:v>95.03924565434914</c:v>
                </c:pt>
                <c:pt idx="4">
                  <c:v>93.05094937633014</c:v>
                </c:pt>
                <c:pt idx="5">
                  <c:v>88.50379416240682</c:v>
                </c:pt>
                <c:pt idx="6">
                  <c:v>87.73243761266897</c:v>
                </c:pt>
                <c:pt idx="7">
                  <c:v>84.15444377241198</c:v>
                </c:pt>
                <c:pt idx="8">
                  <c:v>84.14719054009765</c:v>
                </c:pt>
                <c:pt idx="9">
                  <c:v>82.42761491860603</c:v>
                </c:pt>
                <c:pt idx="10">
                  <c:v>76.98101501509889</c:v>
                </c:pt>
                <c:pt idx="11">
                  <c:v>76.8506441433213</c:v>
                </c:pt>
                <c:pt idx="12">
                  <c:v>76.76708721130271</c:v>
                </c:pt>
                <c:pt idx="13">
                  <c:v>76.26817771754006</c:v>
                </c:pt>
                <c:pt idx="14">
                  <c:v>74.270330245407</c:v>
                </c:pt>
                <c:pt idx="15">
                  <c:v>73.16937536410326</c:v>
                </c:pt>
                <c:pt idx="16">
                  <c:v>71.67236528925366</c:v>
                </c:pt>
                <c:pt idx="17">
                  <c:v>70.7316221886317</c:v>
                </c:pt>
                <c:pt idx="18">
                  <c:v>70.00885488799005</c:v>
                </c:pt>
                <c:pt idx="19">
                  <c:v>69.95692013025209</c:v>
                </c:pt>
                <c:pt idx="20">
                  <c:v>64.46274084558372</c:v>
                </c:pt>
                <c:pt idx="21">
                  <c:v>63.93963830992251</c:v>
                </c:pt>
                <c:pt idx="22">
                  <c:v>62.466838952283</c:v>
                </c:pt>
                <c:pt idx="23">
                  <c:v>62.26737365940831</c:v>
                </c:pt>
                <c:pt idx="24">
                  <c:v>61.002488681730966</c:v>
                </c:pt>
                <c:pt idx="25">
                  <c:v>60.906846264553344</c:v>
                </c:pt>
                <c:pt idx="26">
                  <c:v>60.64656374024366</c:v>
                </c:pt>
                <c:pt idx="27">
                  <c:v>55.41984477502056</c:v>
                </c:pt>
                <c:pt idx="28">
                  <c:v>55.053077590629655</c:v>
                </c:pt>
                <c:pt idx="29">
                  <c:v>53.48068493137781</c:v>
                </c:pt>
                <c:pt idx="30">
                  <c:v>50.375480961452425</c:v>
                </c:pt>
                <c:pt idx="31">
                  <c:v>46.49469184403949</c:v>
                </c:pt>
                <c:pt idx="32">
                  <c:v>42.89160807912113</c:v>
                </c:pt>
                <c:pt idx="33">
                  <c:v>42.25542242588777</c:v>
                </c:pt>
                <c:pt idx="34">
                  <c:v>42.078934504684774</c:v>
                </c:pt>
                <c:pt idx="35">
                  <c:v>41.207139911139706</c:v>
                </c:pt>
                <c:pt idx="36">
                  <c:v>39.836199557880896</c:v>
                </c:pt>
                <c:pt idx="37">
                  <c:v>38.31452349070987</c:v>
                </c:pt>
                <c:pt idx="38">
                  <c:v>37.19263307669382</c:v>
                </c:pt>
                <c:pt idx="39">
                  <c:v>31.74105660898722</c:v>
                </c:pt>
                <c:pt idx="40">
                  <c:v>31.400817720504936</c:v>
                </c:pt>
                <c:pt idx="41">
                  <c:v>29.937045332048932</c:v>
                </c:pt>
                <c:pt idx="42">
                  <c:v>28.313347081533173</c:v>
                </c:pt>
                <c:pt idx="43">
                  <c:v>28.169112034383</c:v>
                </c:pt>
                <c:pt idx="44">
                  <c:v>27.71430668706103</c:v>
                </c:pt>
                <c:pt idx="45">
                  <c:v>27.46939045350294</c:v>
                </c:pt>
                <c:pt idx="46">
                  <c:v>26.32838290623289</c:v>
                </c:pt>
                <c:pt idx="47">
                  <c:v>23.700974473401715</c:v>
                </c:pt>
                <c:pt idx="48">
                  <c:v>21.179569062163136</c:v>
                </c:pt>
                <c:pt idx="49">
                  <c:v>18.024240444921364</c:v>
                </c:pt>
                <c:pt idx="50">
                  <c:v>16.21322989171862</c:v>
                </c:pt>
                <c:pt idx="51">
                  <c:v>16.06707719698312</c:v>
                </c:pt>
                <c:pt idx="52">
                  <c:v>15.259235852370207</c:v>
                </c:pt>
                <c:pt idx="53">
                  <c:v>14.38783740382384</c:v>
                </c:pt>
                <c:pt idx="54">
                  <c:v>9.206562617183742</c:v>
                </c:pt>
                <c:pt idx="55">
                  <c:v>8.556888109139376</c:v>
                </c:pt>
                <c:pt idx="56">
                  <c:v>8.10583980498717</c:v>
                </c:pt>
                <c:pt idx="57">
                  <c:v>5.773634558548591</c:v>
                </c:pt>
                <c:pt idx="58">
                  <c:v>3.3220821745891715</c:v>
                </c:pt>
                <c:pt idx="59">
                  <c:v>3.051536181606812</c:v>
                </c:pt>
                <c:pt idx="60">
                  <c:v>1.899431893457731</c:v>
                </c:pt>
                <c:pt idx="61">
                  <c:v>0.5460922209133648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微创骨科</c:v>
                </c:pt>
                <c:pt idx="2">
                  <c:v>创伤骨科</c:v>
                </c:pt>
                <c:pt idx="3">
                  <c:v>东区重症医学科</c:v>
                </c:pt>
                <c:pt idx="4">
                  <c:v>小儿骨科</c:v>
                </c:pt>
                <c:pt idx="5">
                  <c:v>乳腺甲状腺外科</c:v>
                </c:pt>
                <c:pt idx="6">
                  <c:v>中医外治中心</c:v>
                </c:pt>
                <c:pt idx="7">
                  <c:v>运动损伤骨科</c:v>
                </c:pt>
                <c:pt idx="8">
                  <c:v>血液科</c:v>
                </c:pt>
                <c:pt idx="9">
                  <c:v>中医经典科</c:v>
                </c:pt>
                <c:pt idx="10">
                  <c:v>妇二科</c:v>
                </c:pt>
                <c:pt idx="11">
                  <c:v>神经内科</c:v>
                </c:pt>
                <c:pt idx="12">
                  <c:v>肝病科</c:v>
                </c:pt>
                <c:pt idx="13">
                  <c:v>眼科</c:v>
                </c:pt>
                <c:pt idx="14">
                  <c:v>推拿科</c:v>
                </c:pt>
                <c:pt idx="15">
                  <c:v>脑病二科</c:v>
                </c:pt>
                <c:pt idx="16">
                  <c:v>重症医学科</c:v>
                </c:pt>
                <c:pt idx="17">
                  <c:v>西区重症医学科</c:v>
                </c:pt>
                <c:pt idx="18">
                  <c:v>骨科</c:v>
                </c:pt>
                <c:pt idx="19">
                  <c:v>普通外科</c:v>
                </c:pt>
                <c:pt idx="20">
                  <c:v>消化内科</c:v>
                </c:pt>
                <c:pt idx="21">
                  <c:v>小儿推拿科</c:v>
                </c:pt>
                <c:pt idx="22">
                  <c:v>美容皮肤科</c:v>
                </c:pt>
                <c:pt idx="23">
                  <c:v>产科</c:v>
                </c:pt>
                <c:pt idx="24">
                  <c:v>内分泌科</c:v>
                </c:pt>
                <c:pt idx="25">
                  <c:v>呼吸内科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肝胆外科</c:v>
                </c:pt>
                <c:pt idx="29">
                  <c:v>身心医学科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治未病中心</c:v>
                </c:pt>
                <c:pt idx="33">
                  <c:v>脾胃科消化科合并</c:v>
                </c:pt>
                <c:pt idx="34">
                  <c:v>肾病科</c:v>
                </c:pt>
                <c:pt idx="35">
                  <c:v>医院</c:v>
                </c:pt>
                <c:pt idx="36">
                  <c:v>针灸科</c:v>
                </c:pt>
                <c:pt idx="37">
                  <c:v>脑病一科</c:v>
                </c:pt>
                <c:pt idx="38">
                  <c:v>心病二科</c:v>
                </c:pt>
                <c:pt idx="39">
                  <c:v>肾脏内科</c:v>
                </c:pt>
                <c:pt idx="40">
                  <c:v>周围血管科</c:v>
                </c:pt>
                <c:pt idx="41">
                  <c:v>心血管内科</c:v>
                </c:pt>
                <c:pt idx="42">
                  <c:v>心病三科</c:v>
                </c:pt>
                <c:pt idx="43">
                  <c:v>泌尿外科</c:v>
                </c:pt>
                <c:pt idx="44">
                  <c:v>胸外科</c:v>
                </c:pt>
                <c:pt idx="45">
                  <c:v>风湿病科</c:v>
                </c:pt>
                <c:pt idx="46">
                  <c:v>脾胃病科</c:v>
                </c:pt>
                <c:pt idx="47">
                  <c:v>妇科</c:v>
                </c:pt>
                <c:pt idx="48">
                  <c:v>东区肾病科</c:v>
                </c:pt>
                <c:pt idx="49">
                  <c:v>心病四科</c:v>
                </c:pt>
                <c:pt idx="50">
                  <c:v>康复科</c:v>
                </c:pt>
                <c:pt idx="51">
                  <c:v>脑病三科</c:v>
                </c:pt>
                <c:pt idx="52">
                  <c:v>男科</c:v>
                </c:pt>
                <c:pt idx="53">
                  <c:v>心病一科</c:v>
                </c:pt>
                <c:pt idx="54">
                  <c:v>口腔科</c:v>
                </c:pt>
                <c:pt idx="55">
                  <c:v>肛肠科</c:v>
                </c:pt>
                <c:pt idx="56">
                  <c:v>关节骨科</c:v>
                </c:pt>
                <c:pt idx="57">
                  <c:v>妇科妇二科合并</c:v>
                </c:pt>
                <c:pt idx="58">
                  <c:v>显微骨科</c:v>
                </c:pt>
                <c:pt idx="59">
                  <c:v>脊柱骨科</c:v>
                </c:pt>
                <c:pt idx="60">
                  <c:v>耳鼻喉科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96.19020209443329</c:v>
                </c:pt>
                <c:pt idx="2">
                  <c:v>93.79970783781644</c:v>
                </c:pt>
                <c:pt idx="3">
                  <c:v>93.23997639024836</c:v>
                </c:pt>
                <c:pt idx="4">
                  <c:v>90.88659051917139</c:v>
                </c:pt>
                <c:pt idx="5">
                  <c:v>88.41844149108994</c:v>
                </c:pt>
                <c:pt idx="6">
                  <c:v>88.33780348442966</c:v>
                </c:pt>
                <c:pt idx="7">
                  <c:v>87.817290183988</c:v>
                </c:pt>
                <c:pt idx="8">
                  <c:v>81.50236560276856</c:v>
                </c:pt>
                <c:pt idx="9">
                  <c:v>80.7719639837265</c:v>
                </c:pt>
                <c:pt idx="10">
                  <c:v>80.05371310119938</c:v>
                </c:pt>
                <c:pt idx="11">
                  <c:v>79.85158947177801</c:v>
                </c:pt>
                <c:pt idx="12">
                  <c:v>79.49281263871981</c:v>
                </c:pt>
                <c:pt idx="13">
                  <c:v>79.00326800779742</c:v>
                </c:pt>
                <c:pt idx="14">
                  <c:v>77.53326732557119</c:v>
                </c:pt>
                <c:pt idx="15">
                  <c:v>75.05010058364944</c:v>
                </c:pt>
                <c:pt idx="16">
                  <c:v>73.6813200799841</c:v>
                </c:pt>
                <c:pt idx="17">
                  <c:v>72.24073699546341</c:v>
                </c:pt>
                <c:pt idx="18">
                  <c:v>66.72455386623025</c:v>
                </c:pt>
                <c:pt idx="19">
                  <c:v>65.65035229672856</c:v>
                </c:pt>
                <c:pt idx="20">
                  <c:v>64.78337538297873</c:v>
                </c:pt>
                <c:pt idx="21">
                  <c:v>62.49250129519069</c:v>
                </c:pt>
                <c:pt idx="22">
                  <c:v>62.19847842668775</c:v>
                </c:pt>
                <c:pt idx="23">
                  <c:v>62.06307581203959</c:v>
                </c:pt>
                <c:pt idx="24">
                  <c:v>58.9512707488198</c:v>
                </c:pt>
                <c:pt idx="25">
                  <c:v>55.99927271542079</c:v>
                </c:pt>
                <c:pt idx="26">
                  <c:v>55.13868201697407</c:v>
                </c:pt>
                <c:pt idx="27">
                  <c:v>54.58563798004088</c:v>
                </c:pt>
                <c:pt idx="28">
                  <c:v>53.28499215547722</c:v>
                </c:pt>
                <c:pt idx="29">
                  <c:v>51.19254184129065</c:v>
                </c:pt>
                <c:pt idx="30">
                  <c:v>50.67537639980223</c:v>
                </c:pt>
                <c:pt idx="31">
                  <c:v>50.10613999562723</c:v>
                </c:pt>
                <c:pt idx="32">
                  <c:v>49.6820058970292</c:v>
                </c:pt>
                <c:pt idx="33">
                  <c:v>46.2385861468114</c:v>
                </c:pt>
                <c:pt idx="34">
                  <c:v>44.13871739963279</c:v>
                </c:pt>
                <c:pt idx="35">
                  <c:v>43.51792989594819</c:v>
                </c:pt>
                <c:pt idx="36">
                  <c:v>38.82784013941732</c:v>
                </c:pt>
                <c:pt idx="37">
                  <c:v>37.98922913652245</c:v>
                </c:pt>
                <c:pt idx="38">
                  <c:v>37.94888925798732</c:v>
                </c:pt>
                <c:pt idx="39">
                  <c:v>35.54791411873357</c:v>
                </c:pt>
                <c:pt idx="40">
                  <c:v>35.2064510299353</c:v>
                </c:pt>
                <c:pt idx="41">
                  <c:v>35.158944141571624</c:v>
                </c:pt>
                <c:pt idx="42">
                  <c:v>33.045505865215425</c:v>
                </c:pt>
                <c:pt idx="43">
                  <c:v>31.32850750709837</c:v>
                </c:pt>
                <c:pt idx="44">
                  <c:v>31.11025705500708</c:v>
                </c:pt>
                <c:pt idx="45">
                  <c:v>30.114575707932275</c:v>
                </c:pt>
                <c:pt idx="46">
                  <c:v>28.567432952820024</c:v>
                </c:pt>
                <c:pt idx="47">
                  <c:v>25.187433613966352</c:v>
                </c:pt>
                <c:pt idx="48">
                  <c:v>19.660490256593203</c:v>
                </c:pt>
                <c:pt idx="49">
                  <c:v>16.456121410222288</c:v>
                </c:pt>
                <c:pt idx="50">
                  <c:v>15.974957252713093</c:v>
                </c:pt>
                <c:pt idx="51">
                  <c:v>15.32715275699169</c:v>
                </c:pt>
                <c:pt idx="52">
                  <c:v>14.962998315140412</c:v>
                </c:pt>
                <c:pt idx="53">
                  <c:v>14.779244400711738</c:v>
                </c:pt>
                <c:pt idx="54">
                  <c:v>12.615416826492924</c:v>
                </c:pt>
                <c:pt idx="55">
                  <c:v>11.76653293615614</c:v>
                </c:pt>
                <c:pt idx="56">
                  <c:v>4.582577533151059</c:v>
                </c:pt>
                <c:pt idx="57">
                  <c:v>4.537479010158032</c:v>
                </c:pt>
                <c:pt idx="58">
                  <c:v>4.423285172328462</c:v>
                </c:pt>
                <c:pt idx="59">
                  <c:v>2.3421316905877303</c:v>
                </c:pt>
                <c:pt idx="60">
                  <c:v>1.9598784667120273</c:v>
                </c:pt>
                <c:pt idx="61">
                  <c:v>0.2159585451865765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脾胃科消化科合并</c:v>
                </c:pt>
                <c:pt idx="2">
                  <c:v>心血管内科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老年医学科</c:v>
                </c:pt>
                <c:pt idx="6">
                  <c:v>产科</c:v>
                </c:pt>
                <c:pt idx="7">
                  <c:v>心病一科</c:v>
                </c:pt>
                <c:pt idx="8">
                  <c:v>重症医学科</c:v>
                </c:pt>
                <c:pt idx="9">
                  <c:v>风湿病科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脊柱骨科</c:v>
                </c:pt>
                <c:pt idx="13">
                  <c:v>骨科</c:v>
                </c:pt>
                <c:pt idx="14">
                  <c:v>综合内科</c:v>
                </c:pt>
                <c:pt idx="15">
                  <c:v>医院</c:v>
                </c:pt>
                <c:pt idx="16">
                  <c:v>皮肤科</c:v>
                </c:pt>
                <c:pt idx="17">
                  <c:v>眼科</c:v>
                </c:pt>
                <c:pt idx="18">
                  <c:v>身心医学科</c:v>
                </c:pt>
                <c:pt idx="19">
                  <c:v>周围血管科</c:v>
                </c:pt>
                <c:pt idx="20">
                  <c:v>东区重症医学科</c:v>
                </c:pt>
                <c:pt idx="21">
                  <c:v>神经内科</c:v>
                </c:pt>
                <c:pt idx="22">
                  <c:v>神经外科</c:v>
                </c:pt>
                <c:pt idx="23">
                  <c:v>运动损伤骨科</c:v>
                </c:pt>
                <c:pt idx="24">
                  <c:v>中医外治中心</c:v>
                </c:pt>
                <c:pt idx="25">
                  <c:v>妇科</c:v>
                </c:pt>
                <c:pt idx="26">
                  <c:v>小儿骨科</c:v>
                </c:pt>
                <c:pt idx="27">
                  <c:v>小儿推拿科</c:v>
                </c:pt>
                <c:pt idx="28">
                  <c:v>内分泌科</c:v>
                </c:pt>
                <c:pt idx="29">
                  <c:v>东区肾病科</c:v>
                </c:pt>
                <c:pt idx="30">
                  <c:v>肾病科</c:v>
                </c:pt>
                <c:pt idx="31">
                  <c:v>关节骨科</c:v>
                </c:pt>
                <c:pt idx="32">
                  <c:v>口腔科</c:v>
                </c:pt>
                <c:pt idx="33">
                  <c:v>普通外科</c:v>
                </c:pt>
                <c:pt idx="34">
                  <c:v>治未病中心</c:v>
                </c:pt>
                <c:pt idx="35">
                  <c:v>男科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微创骨科</c:v>
                </c:pt>
                <c:pt idx="39">
                  <c:v>显微骨科</c:v>
                </c:pt>
                <c:pt idx="40">
                  <c:v>胸外科</c:v>
                </c:pt>
                <c:pt idx="41">
                  <c:v>妇二科</c:v>
                </c:pt>
                <c:pt idx="42">
                  <c:v>肝病科</c:v>
                </c:pt>
                <c:pt idx="43">
                  <c:v>儿科</c:v>
                </c:pt>
                <c:pt idx="44">
                  <c:v>美容皮肤科</c:v>
                </c:pt>
                <c:pt idx="45">
                  <c:v>肝胆外科</c:v>
                </c:pt>
                <c:pt idx="46">
                  <c:v>创伤骨科</c:v>
                </c:pt>
                <c:pt idx="47">
                  <c:v>脑病三科</c:v>
                </c:pt>
                <c:pt idx="48">
                  <c:v>消化内科</c:v>
                </c:pt>
                <c:pt idx="49">
                  <c:v>推拿科</c:v>
                </c:pt>
                <c:pt idx="50">
                  <c:v>西区重症医学科</c:v>
                </c:pt>
                <c:pt idx="51">
                  <c:v>中医经典科</c:v>
                </c:pt>
                <c:pt idx="52">
                  <c:v>血液科</c:v>
                </c:pt>
                <c:pt idx="53">
                  <c:v>肛肠科</c:v>
                </c:pt>
                <c:pt idx="54">
                  <c:v>耳鼻喉科</c:v>
                </c:pt>
                <c:pt idx="55">
                  <c:v>肾脏内科</c:v>
                </c:pt>
                <c:pt idx="56">
                  <c:v>脾胃病科</c:v>
                </c:pt>
                <c:pt idx="57">
                  <c:v>脑病一科</c:v>
                </c:pt>
                <c:pt idx="58">
                  <c:v>乳腺甲状腺外科</c:v>
                </c:pt>
                <c:pt idx="59">
                  <c:v>心病二科</c:v>
                </c:pt>
                <c:pt idx="60">
                  <c:v>康复科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98.80505136969688</c:v>
                </c:pt>
                <c:pt idx="2">
                  <c:v>96.13038311907404</c:v>
                </c:pt>
                <c:pt idx="3">
                  <c:v>94.65878312208012</c:v>
                </c:pt>
                <c:pt idx="4">
                  <c:v>92.44521045498159</c:v>
                </c:pt>
                <c:pt idx="5">
                  <c:v>91.1178252227386</c:v>
                </c:pt>
                <c:pt idx="6">
                  <c:v>90.9479338061149</c:v>
                </c:pt>
                <c:pt idx="7">
                  <c:v>88.62663300659659</c:v>
                </c:pt>
                <c:pt idx="8">
                  <c:v>86.35152738586751</c:v>
                </c:pt>
                <c:pt idx="9">
                  <c:v>82.77105181542288</c:v>
                </c:pt>
                <c:pt idx="10">
                  <c:v>82.75969521710168</c:v>
                </c:pt>
                <c:pt idx="11">
                  <c:v>82.55615936260143</c:v>
                </c:pt>
                <c:pt idx="12">
                  <c:v>79.94345702269334</c:v>
                </c:pt>
                <c:pt idx="13">
                  <c:v>77.39766481066212</c:v>
                </c:pt>
                <c:pt idx="14">
                  <c:v>75.86269752485211</c:v>
                </c:pt>
                <c:pt idx="15">
                  <c:v>69.66196888177129</c:v>
                </c:pt>
                <c:pt idx="16">
                  <c:v>68.79435369657286</c:v>
                </c:pt>
                <c:pt idx="17">
                  <c:v>68.57273414405455</c:v>
                </c:pt>
                <c:pt idx="18">
                  <c:v>67.92448034227637</c:v>
                </c:pt>
                <c:pt idx="19">
                  <c:v>67.79155389487813</c:v>
                </c:pt>
                <c:pt idx="20">
                  <c:v>65.72944062396972</c:v>
                </c:pt>
                <c:pt idx="21">
                  <c:v>62.72833329725275</c:v>
                </c:pt>
                <c:pt idx="22">
                  <c:v>62.056569969052184</c:v>
                </c:pt>
                <c:pt idx="23">
                  <c:v>60.596574553137415</c:v>
                </c:pt>
                <c:pt idx="24">
                  <c:v>52.969196123947356</c:v>
                </c:pt>
                <c:pt idx="25">
                  <c:v>51.375319973939156</c:v>
                </c:pt>
                <c:pt idx="26">
                  <c:v>51.2920858305342</c:v>
                </c:pt>
                <c:pt idx="27">
                  <c:v>49.427877158172564</c:v>
                </c:pt>
                <c:pt idx="28">
                  <c:v>48.175172858180645</c:v>
                </c:pt>
                <c:pt idx="29">
                  <c:v>47.340656878775306</c:v>
                </c:pt>
                <c:pt idx="30">
                  <c:v>46.49322203031466</c:v>
                </c:pt>
                <c:pt idx="31">
                  <c:v>44.76834635156722</c:v>
                </c:pt>
                <c:pt idx="32">
                  <c:v>44.049878500664086</c:v>
                </c:pt>
                <c:pt idx="33">
                  <c:v>43.229648237145206</c:v>
                </c:pt>
                <c:pt idx="34">
                  <c:v>42.23208980763352</c:v>
                </c:pt>
                <c:pt idx="35">
                  <c:v>40.92907880175973</c:v>
                </c:pt>
                <c:pt idx="36">
                  <c:v>40.070057444785675</c:v>
                </c:pt>
                <c:pt idx="37">
                  <c:v>37.5566033567559</c:v>
                </c:pt>
                <c:pt idx="38">
                  <c:v>37.4426437880086</c:v>
                </c:pt>
                <c:pt idx="39">
                  <c:v>37.026518655174684</c:v>
                </c:pt>
                <c:pt idx="40">
                  <c:v>36.14483319588652</c:v>
                </c:pt>
                <c:pt idx="41">
                  <c:v>35.32853511025488</c:v>
                </c:pt>
                <c:pt idx="42">
                  <c:v>33.62781475911061</c:v>
                </c:pt>
                <c:pt idx="43">
                  <c:v>33.192252826100756</c:v>
                </c:pt>
                <c:pt idx="44">
                  <c:v>32.74581119666052</c:v>
                </c:pt>
                <c:pt idx="45">
                  <c:v>30.914181977845544</c:v>
                </c:pt>
                <c:pt idx="46">
                  <c:v>30.26000817391505</c:v>
                </c:pt>
                <c:pt idx="47">
                  <c:v>28.91129619875099</c:v>
                </c:pt>
                <c:pt idx="48">
                  <c:v>25.841097556551063</c:v>
                </c:pt>
                <c:pt idx="49">
                  <c:v>20.54443775105862</c:v>
                </c:pt>
                <c:pt idx="50">
                  <c:v>17.45140002056348</c:v>
                </c:pt>
                <c:pt idx="51">
                  <c:v>16.88805428749762</c:v>
                </c:pt>
                <c:pt idx="52">
                  <c:v>15.455162318791736</c:v>
                </c:pt>
                <c:pt idx="53">
                  <c:v>12.955489262234742</c:v>
                </c:pt>
                <c:pt idx="54">
                  <c:v>10.095011422636366</c:v>
                </c:pt>
                <c:pt idx="55">
                  <c:v>10.085639995006062</c:v>
                </c:pt>
                <c:pt idx="56">
                  <c:v>9.969584116426173</c:v>
                </c:pt>
                <c:pt idx="57">
                  <c:v>8.448584162475425</c:v>
                </c:pt>
                <c:pt idx="58">
                  <c:v>7.69663582363251</c:v>
                </c:pt>
                <c:pt idx="59">
                  <c:v>5.391453890770813</c:v>
                </c:pt>
                <c:pt idx="60">
                  <c:v>3.457388483364254</c:v>
                </c:pt>
                <c:pt idx="61">
                  <c:v>2.6842278273948246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肛肠科</c:v>
                </c:pt>
                <c:pt idx="2">
                  <c:v>中医外治中心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创伤骨科</c:v>
                </c:pt>
                <c:pt idx="6">
                  <c:v>肾病科</c:v>
                </c:pt>
                <c:pt idx="7">
                  <c:v>肝胆外科</c:v>
                </c:pt>
                <c:pt idx="8">
                  <c:v>乳腺甲状腺外科</c:v>
                </c:pt>
                <c:pt idx="9">
                  <c:v>骨科</c:v>
                </c:pt>
                <c:pt idx="10">
                  <c:v>综合内科</c:v>
                </c:pt>
                <c:pt idx="11">
                  <c:v>胸外科</c:v>
                </c:pt>
                <c:pt idx="12">
                  <c:v>关节骨科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心血管内科</c:v>
                </c:pt>
                <c:pt idx="16">
                  <c:v>心病二科</c:v>
                </c:pt>
                <c:pt idx="17">
                  <c:v>周围血管科</c:v>
                </c:pt>
                <c:pt idx="18">
                  <c:v>心病一科</c:v>
                </c:pt>
                <c:pt idx="19">
                  <c:v>儿科</c:v>
                </c:pt>
                <c:pt idx="20">
                  <c:v>妇科妇二科合并</c:v>
                </c:pt>
                <c:pt idx="21">
                  <c:v>泌尿外科</c:v>
                </c:pt>
                <c:pt idx="22">
                  <c:v>男科</c:v>
                </c:pt>
                <c:pt idx="23">
                  <c:v>脾胃病科</c:v>
                </c:pt>
                <c:pt idx="24">
                  <c:v>西区重症医学科</c:v>
                </c:pt>
                <c:pt idx="25">
                  <c:v>治未病中心</c:v>
                </c:pt>
                <c:pt idx="26">
                  <c:v>心病三科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脊柱骨科</c:v>
                </c:pt>
                <c:pt idx="30">
                  <c:v>产科</c:v>
                </c:pt>
                <c:pt idx="31">
                  <c:v>针灸科</c:v>
                </c:pt>
                <c:pt idx="32">
                  <c:v>中医经典科</c:v>
                </c:pt>
                <c:pt idx="33">
                  <c:v>呼吸内科</c:v>
                </c:pt>
                <c:pt idx="34">
                  <c:v>老年医学科</c:v>
                </c:pt>
                <c:pt idx="35">
                  <c:v>小儿推拿科</c:v>
                </c:pt>
                <c:pt idx="36">
                  <c:v>眼科</c:v>
                </c:pt>
                <c:pt idx="37">
                  <c:v>消化内科</c:v>
                </c:pt>
                <c:pt idx="38">
                  <c:v>普通外科</c:v>
                </c:pt>
                <c:pt idx="39">
                  <c:v>推拿科</c:v>
                </c:pt>
                <c:pt idx="40">
                  <c:v>脑病一科</c:v>
                </c:pt>
                <c:pt idx="41">
                  <c:v>神经外科</c:v>
                </c:pt>
                <c:pt idx="42">
                  <c:v>医院</c:v>
                </c:pt>
                <c:pt idx="43">
                  <c:v>口腔科</c:v>
                </c:pt>
                <c:pt idx="44">
                  <c:v>肿瘤内科</c:v>
                </c:pt>
                <c:pt idx="45">
                  <c:v>脑病二科</c:v>
                </c:pt>
                <c:pt idx="46">
                  <c:v>心病四科</c:v>
                </c:pt>
                <c:pt idx="47">
                  <c:v>耳鼻喉科</c:v>
                </c:pt>
                <c:pt idx="48">
                  <c:v>风湿病科</c:v>
                </c:pt>
                <c:pt idx="49">
                  <c:v>美容皮肤科</c:v>
                </c:pt>
                <c:pt idx="50">
                  <c:v>妇科</c:v>
                </c:pt>
                <c:pt idx="51">
                  <c:v>东区肾病科</c:v>
                </c:pt>
                <c:pt idx="52">
                  <c:v>血液科</c:v>
                </c:pt>
                <c:pt idx="53">
                  <c:v>微创骨科</c:v>
                </c:pt>
                <c:pt idx="54">
                  <c:v>肾脏内科</c:v>
                </c:pt>
                <c:pt idx="55">
                  <c:v>重症医学科</c:v>
                </c:pt>
                <c:pt idx="56">
                  <c:v>皮肤科</c:v>
                </c:pt>
                <c:pt idx="57">
                  <c:v>脾胃科消化科合并</c:v>
                </c:pt>
                <c:pt idx="58">
                  <c:v>神经内科</c:v>
                </c:pt>
                <c:pt idx="59">
                  <c:v>内分泌科</c:v>
                </c:pt>
                <c:pt idx="60">
                  <c:v>小儿骨科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98.6376066612918</c:v>
                </c:pt>
                <c:pt idx="2">
                  <c:v>98.43289280604031</c:v>
                </c:pt>
                <c:pt idx="3">
                  <c:v>98.27049284369873</c:v>
                </c:pt>
                <c:pt idx="4">
                  <c:v>93.90477775709395</c:v>
                </c:pt>
                <c:pt idx="5">
                  <c:v>93.57228439904603</c:v>
                </c:pt>
                <c:pt idx="6">
                  <c:v>93.43911906644082</c:v>
                </c:pt>
                <c:pt idx="7">
                  <c:v>91.22908471283309</c:v>
                </c:pt>
                <c:pt idx="8">
                  <c:v>91.20900779526892</c:v>
                </c:pt>
                <c:pt idx="9">
                  <c:v>90.54832386146437</c:v>
                </c:pt>
                <c:pt idx="10">
                  <c:v>90.11072922898714</c:v>
                </c:pt>
                <c:pt idx="11">
                  <c:v>80.10569211691356</c:v>
                </c:pt>
                <c:pt idx="12">
                  <c:v>79.0596788432104</c:v>
                </c:pt>
                <c:pt idx="13">
                  <c:v>78.30335595811586</c:v>
                </c:pt>
                <c:pt idx="14">
                  <c:v>73.96142090293732</c:v>
                </c:pt>
                <c:pt idx="15">
                  <c:v>71.86781863942069</c:v>
                </c:pt>
                <c:pt idx="16">
                  <c:v>71.70166274490533</c:v>
                </c:pt>
                <c:pt idx="17">
                  <c:v>71.59836000884138</c:v>
                </c:pt>
                <c:pt idx="18">
                  <c:v>70.84601988452798</c:v>
                </c:pt>
                <c:pt idx="19">
                  <c:v>70.80397589791154</c:v>
                </c:pt>
                <c:pt idx="20">
                  <c:v>70.4414977774712</c:v>
                </c:pt>
                <c:pt idx="21">
                  <c:v>70.31406991612356</c:v>
                </c:pt>
                <c:pt idx="22">
                  <c:v>66.56227537972555</c:v>
                </c:pt>
                <c:pt idx="23">
                  <c:v>65.94336675669469</c:v>
                </c:pt>
                <c:pt idx="24">
                  <c:v>64.98578329064591</c:v>
                </c:pt>
                <c:pt idx="25">
                  <c:v>64.68787443384153</c:v>
                </c:pt>
                <c:pt idx="26">
                  <c:v>63.63791029822345</c:v>
                </c:pt>
                <c:pt idx="27">
                  <c:v>62.87609705459262</c:v>
                </c:pt>
                <c:pt idx="28">
                  <c:v>59.04941244601213</c:v>
                </c:pt>
                <c:pt idx="29">
                  <c:v>53.83908220011571</c:v>
                </c:pt>
                <c:pt idx="30">
                  <c:v>52.656909267085034</c:v>
                </c:pt>
                <c:pt idx="31">
                  <c:v>52.36840163768554</c:v>
                </c:pt>
                <c:pt idx="32">
                  <c:v>52.256453515066994</c:v>
                </c:pt>
                <c:pt idx="33">
                  <c:v>50.399132787716745</c:v>
                </c:pt>
                <c:pt idx="34">
                  <c:v>49.527755083097766</c:v>
                </c:pt>
                <c:pt idx="35">
                  <c:v>49.187166876957804</c:v>
                </c:pt>
                <c:pt idx="36">
                  <c:v>46.88929892311467</c:v>
                </c:pt>
                <c:pt idx="37">
                  <c:v>45.79932357250756</c:v>
                </c:pt>
                <c:pt idx="38">
                  <c:v>41.31717744069619</c:v>
                </c:pt>
                <c:pt idx="39">
                  <c:v>39.80982239778025</c:v>
                </c:pt>
                <c:pt idx="40">
                  <c:v>38.72509043476654</c:v>
                </c:pt>
                <c:pt idx="41">
                  <c:v>38.6475107694191</c:v>
                </c:pt>
                <c:pt idx="42">
                  <c:v>35.3189428609604</c:v>
                </c:pt>
                <c:pt idx="43">
                  <c:v>34.07062059936696</c:v>
                </c:pt>
                <c:pt idx="44">
                  <c:v>33.11447473225146</c:v>
                </c:pt>
                <c:pt idx="45">
                  <c:v>33.04690838829744</c:v>
                </c:pt>
                <c:pt idx="46">
                  <c:v>30.312085409301428</c:v>
                </c:pt>
                <c:pt idx="47">
                  <c:v>29.673358049997038</c:v>
                </c:pt>
                <c:pt idx="48">
                  <c:v>28.699770152630776</c:v>
                </c:pt>
                <c:pt idx="49">
                  <c:v>27.286133349024244</c:v>
                </c:pt>
                <c:pt idx="50">
                  <c:v>24.427188775413626</c:v>
                </c:pt>
                <c:pt idx="51">
                  <c:v>22.890162327811304</c:v>
                </c:pt>
                <c:pt idx="52">
                  <c:v>22.8609452001864</c:v>
                </c:pt>
                <c:pt idx="53">
                  <c:v>22.07734941518167</c:v>
                </c:pt>
                <c:pt idx="54">
                  <c:v>20.555619797045026</c:v>
                </c:pt>
                <c:pt idx="55">
                  <c:v>18.652994132153076</c:v>
                </c:pt>
                <c:pt idx="56">
                  <c:v>14.181832366575694</c:v>
                </c:pt>
                <c:pt idx="57">
                  <c:v>11.557293932085786</c:v>
                </c:pt>
                <c:pt idx="58">
                  <c:v>7.784583153930668</c:v>
                </c:pt>
                <c:pt idx="59">
                  <c:v>7.730005380527991</c:v>
                </c:pt>
                <c:pt idx="60">
                  <c:v>4.50399378444857</c:v>
                </c:pt>
                <c:pt idx="61">
                  <c:v>0.05605118037508274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东区肾病科</c:v>
                </c:pt>
                <c:pt idx="2">
                  <c:v>治未病中心</c:v>
                </c:pt>
                <c:pt idx="3">
                  <c:v>内分泌科</c:v>
                </c:pt>
                <c:pt idx="4">
                  <c:v>男科</c:v>
                </c:pt>
                <c:pt idx="5">
                  <c:v>神经外科</c:v>
                </c:pt>
                <c:pt idx="6">
                  <c:v>美容皮肤科</c:v>
                </c:pt>
                <c:pt idx="7">
                  <c:v>创伤骨科</c:v>
                </c:pt>
                <c:pt idx="8">
                  <c:v>身心医学科</c:v>
                </c:pt>
                <c:pt idx="9">
                  <c:v>西区重症医学科</c:v>
                </c:pt>
                <c:pt idx="10">
                  <c:v>消化内科</c:v>
                </c:pt>
                <c:pt idx="11">
                  <c:v>儿科</c:v>
                </c:pt>
                <c:pt idx="12">
                  <c:v>关节骨科</c:v>
                </c:pt>
                <c:pt idx="13">
                  <c:v>脑病二科</c:v>
                </c:pt>
                <c:pt idx="14">
                  <c:v>医院</c:v>
                </c:pt>
                <c:pt idx="15">
                  <c:v>骨科</c:v>
                </c:pt>
                <c:pt idx="16">
                  <c:v>耳鼻喉科</c:v>
                </c:pt>
                <c:pt idx="17">
                  <c:v>微创骨科</c:v>
                </c:pt>
                <c:pt idx="18">
                  <c:v>小儿推拿科</c:v>
                </c:pt>
                <c:pt idx="19">
                  <c:v>康复科</c:v>
                </c:pt>
                <c:pt idx="20">
                  <c:v>针灸科</c:v>
                </c:pt>
                <c:pt idx="21">
                  <c:v>眼科</c:v>
                </c:pt>
                <c:pt idx="22">
                  <c:v>口腔科</c:v>
                </c:pt>
                <c:pt idx="23">
                  <c:v>中医经典科</c:v>
                </c:pt>
                <c:pt idx="24">
                  <c:v>风湿病科</c:v>
                </c:pt>
                <c:pt idx="25">
                  <c:v>运动损伤骨科</c:v>
                </c:pt>
                <c:pt idx="26">
                  <c:v>皮肤科</c:v>
                </c:pt>
                <c:pt idx="27">
                  <c:v>显微骨科</c:v>
                </c:pt>
                <c:pt idx="28">
                  <c:v>心病三科</c:v>
                </c:pt>
                <c:pt idx="29">
                  <c:v>心病二科</c:v>
                </c:pt>
                <c:pt idx="30">
                  <c:v>肾病科</c:v>
                </c:pt>
                <c:pt idx="31">
                  <c:v>心病一科</c:v>
                </c:pt>
                <c:pt idx="32">
                  <c:v>肝病科</c:v>
                </c:pt>
                <c:pt idx="33">
                  <c:v>脑病三科</c:v>
                </c:pt>
                <c:pt idx="34">
                  <c:v>血液科</c:v>
                </c:pt>
                <c:pt idx="35">
                  <c:v>小儿骨科</c:v>
                </c:pt>
                <c:pt idx="36">
                  <c:v>妇科</c:v>
                </c:pt>
                <c:pt idx="37">
                  <c:v>肾脏内科</c:v>
                </c:pt>
                <c:pt idx="38">
                  <c:v>肛肠科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妇二科</c:v>
                </c:pt>
                <c:pt idx="44">
                  <c:v>脊柱骨科</c:v>
                </c:pt>
                <c:pt idx="45">
                  <c:v>心血管内科</c:v>
                </c:pt>
                <c:pt idx="46">
                  <c:v>肿瘤内科</c:v>
                </c:pt>
                <c:pt idx="47">
                  <c:v>产科</c:v>
                </c:pt>
                <c:pt idx="48">
                  <c:v>乳腺甲状腺外科</c:v>
                </c:pt>
                <c:pt idx="49">
                  <c:v>老年医学科</c:v>
                </c:pt>
                <c:pt idx="50">
                  <c:v>呼吸内科</c:v>
                </c:pt>
                <c:pt idx="51">
                  <c:v>泌尿外科</c:v>
                </c:pt>
                <c:pt idx="52">
                  <c:v>普通外科</c:v>
                </c:pt>
                <c:pt idx="53">
                  <c:v>神经内科</c:v>
                </c:pt>
                <c:pt idx="54">
                  <c:v>中医外治中心</c:v>
                </c:pt>
                <c:pt idx="55">
                  <c:v>胸外科</c:v>
                </c:pt>
                <c:pt idx="56">
                  <c:v>推拿科</c:v>
                </c:pt>
                <c:pt idx="57">
                  <c:v>综合内科</c:v>
                </c:pt>
                <c:pt idx="58">
                  <c:v>脑病一科</c:v>
                </c:pt>
                <c:pt idx="59">
                  <c:v>周围血管科</c:v>
                </c:pt>
                <c:pt idx="60">
                  <c:v>东区重症医学科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99.82100077696616</c:v>
                </c:pt>
                <c:pt idx="2">
                  <c:v>98.56108005419696</c:v>
                </c:pt>
                <c:pt idx="3">
                  <c:v>91.28989386576947</c:v>
                </c:pt>
                <c:pt idx="4">
                  <c:v>90.98603897188099</c:v>
                </c:pt>
                <c:pt idx="5">
                  <c:v>90.67642347624563</c:v>
                </c:pt>
                <c:pt idx="6">
                  <c:v>90.49481918631847</c:v>
                </c:pt>
                <c:pt idx="7">
                  <c:v>84.29234251448496</c:v>
                </c:pt>
                <c:pt idx="8">
                  <c:v>79.86901343088893</c:v>
                </c:pt>
                <c:pt idx="9">
                  <c:v>78.8236758247933</c:v>
                </c:pt>
                <c:pt idx="10">
                  <c:v>78.0087363765203</c:v>
                </c:pt>
                <c:pt idx="11">
                  <c:v>75.97346240382657</c:v>
                </c:pt>
                <c:pt idx="12">
                  <c:v>73.84946298471651</c:v>
                </c:pt>
                <c:pt idx="13">
                  <c:v>71.88595219570628</c:v>
                </c:pt>
                <c:pt idx="14">
                  <c:v>71.05671117154272</c:v>
                </c:pt>
                <c:pt idx="15">
                  <c:v>70.31591849105143</c:v>
                </c:pt>
                <c:pt idx="16">
                  <c:v>70.2076073409506</c:v>
                </c:pt>
                <c:pt idx="17">
                  <c:v>67.20734414969006</c:v>
                </c:pt>
                <c:pt idx="18">
                  <c:v>65.89903333767927</c:v>
                </c:pt>
                <c:pt idx="19">
                  <c:v>65.52602236870234</c:v>
                </c:pt>
                <c:pt idx="20">
                  <c:v>64.5808347174101</c:v>
                </c:pt>
                <c:pt idx="21">
                  <c:v>62.100814889481114</c:v>
                </c:pt>
                <c:pt idx="22">
                  <c:v>61.77881252938706</c:v>
                </c:pt>
                <c:pt idx="23">
                  <c:v>57.69188321975168</c:v>
                </c:pt>
                <c:pt idx="24">
                  <c:v>57.294464604680776</c:v>
                </c:pt>
                <c:pt idx="25">
                  <c:v>53.6258502978224</c:v>
                </c:pt>
                <c:pt idx="26">
                  <c:v>50.024837087086254</c:v>
                </c:pt>
                <c:pt idx="27">
                  <c:v>47.467333728909814</c:v>
                </c:pt>
                <c:pt idx="28">
                  <c:v>47.05739495551313</c:v>
                </c:pt>
                <c:pt idx="29">
                  <c:v>45.980160738069884</c:v>
                </c:pt>
                <c:pt idx="30">
                  <c:v>44.31231181918288</c:v>
                </c:pt>
                <c:pt idx="31">
                  <c:v>43.64822548351317</c:v>
                </c:pt>
                <c:pt idx="32">
                  <c:v>43.45275059547729</c:v>
                </c:pt>
                <c:pt idx="33">
                  <c:v>40.90995366755446</c:v>
                </c:pt>
                <c:pt idx="34">
                  <c:v>38.95314614537144</c:v>
                </c:pt>
                <c:pt idx="35">
                  <c:v>37.27523314663131</c:v>
                </c:pt>
                <c:pt idx="36">
                  <c:v>37.14563753898923</c:v>
                </c:pt>
                <c:pt idx="37">
                  <c:v>37.10661280090066</c:v>
                </c:pt>
                <c:pt idx="38">
                  <c:v>36.85049510507866</c:v>
                </c:pt>
                <c:pt idx="39">
                  <c:v>36.25916774236085</c:v>
                </c:pt>
                <c:pt idx="40">
                  <c:v>35.67243581766408</c:v>
                </c:pt>
                <c:pt idx="41">
                  <c:v>34.34377297726353</c:v>
                </c:pt>
                <c:pt idx="42">
                  <c:v>34.31291561440989</c:v>
                </c:pt>
                <c:pt idx="43">
                  <c:v>32.81208862706736</c:v>
                </c:pt>
                <c:pt idx="44">
                  <c:v>31.22225043684429</c:v>
                </c:pt>
                <c:pt idx="45">
                  <c:v>30.921863642902633</c:v>
                </c:pt>
                <c:pt idx="46">
                  <c:v>27.843446849891823</c:v>
                </c:pt>
                <c:pt idx="47">
                  <c:v>26.88198735042595</c:v>
                </c:pt>
                <c:pt idx="48">
                  <c:v>26.28694078923112</c:v>
                </c:pt>
                <c:pt idx="49">
                  <c:v>26.21018818604461</c:v>
                </c:pt>
                <c:pt idx="50">
                  <c:v>25.935069250767608</c:v>
                </c:pt>
                <c:pt idx="51">
                  <c:v>25.3004719917954</c:v>
                </c:pt>
                <c:pt idx="52">
                  <c:v>25.20265198037542</c:v>
                </c:pt>
                <c:pt idx="53">
                  <c:v>19.635314398601334</c:v>
                </c:pt>
                <c:pt idx="54">
                  <c:v>18.50541467227282</c:v>
                </c:pt>
                <c:pt idx="55">
                  <c:v>11.889983168785133</c:v>
                </c:pt>
                <c:pt idx="56">
                  <c:v>7.79542984778269</c:v>
                </c:pt>
                <c:pt idx="57">
                  <c:v>5.610264474199408</c:v>
                </c:pt>
                <c:pt idx="58">
                  <c:v>4.178503021039904</c:v>
                </c:pt>
                <c:pt idx="59">
                  <c:v>3.2765291388282125</c:v>
                </c:pt>
                <c:pt idx="60">
                  <c:v>2.1040669810587875</c:v>
                </c:pt>
                <c:pt idx="61">
                  <c:v>0.8625229595344507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医院</c:v>
                </c:pt>
                <c:pt idx="2">
                  <c:v>眼科</c:v>
                </c:pt>
                <c:pt idx="3">
                  <c:v>关节骨科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创伤骨科</c:v>
                </c:pt>
                <c:pt idx="7">
                  <c:v>口腔科</c:v>
                </c:pt>
                <c:pt idx="8">
                  <c:v>显微骨科</c:v>
                </c:pt>
                <c:pt idx="9">
                  <c:v>身心医学科</c:v>
                </c:pt>
                <c:pt idx="10">
                  <c:v>肾病科</c:v>
                </c:pt>
                <c:pt idx="11">
                  <c:v>东区重症医学科</c:v>
                </c:pt>
                <c:pt idx="12">
                  <c:v>微创骨科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产科</c:v>
                </c:pt>
                <c:pt idx="16">
                  <c:v>脑病三科</c:v>
                </c:pt>
                <c:pt idx="17">
                  <c:v>小儿推拿科</c:v>
                </c:pt>
                <c:pt idx="18">
                  <c:v>中医经典科</c:v>
                </c:pt>
                <c:pt idx="19">
                  <c:v>普通外科</c:v>
                </c:pt>
                <c:pt idx="20">
                  <c:v>周围血管科</c:v>
                </c:pt>
                <c:pt idx="21">
                  <c:v>西区重症医学科</c:v>
                </c:pt>
                <c:pt idx="22">
                  <c:v>脾胃科消化科合并</c:v>
                </c:pt>
                <c:pt idx="23">
                  <c:v>脑病二科</c:v>
                </c:pt>
                <c:pt idx="24">
                  <c:v>老年医学科</c:v>
                </c:pt>
                <c:pt idx="25">
                  <c:v>治未病中心</c:v>
                </c:pt>
                <c:pt idx="26">
                  <c:v>肛肠科</c:v>
                </c:pt>
                <c:pt idx="27">
                  <c:v>乳腺甲状腺外科</c:v>
                </c:pt>
                <c:pt idx="28">
                  <c:v>脑病一科</c:v>
                </c:pt>
                <c:pt idx="29">
                  <c:v>神经内科</c:v>
                </c:pt>
                <c:pt idx="30">
                  <c:v>东区肾病科</c:v>
                </c:pt>
                <c:pt idx="31">
                  <c:v>妇科妇二科合并</c:v>
                </c:pt>
                <c:pt idx="32">
                  <c:v>肿瘤内科</c:v>
                </c:pt>
                <c:pt idx="33">
                  <c:v>肾脏内科</c:v>
                </c:pt>
                <c:pt idx="34">
                  <c:v>消化内科</c:v>
                </c:pt>
                <c:pt idx="35">
                  <c:v>综合内科</c:v>
                </c:pt>
                <c:pt idx="36">
                  <c:v>皮肤科</c:v>
                </c:pt>
                <c:pt idx="37">
                  <c:v>心病二科</c:v>
                </c:pt>
                <c:pt idx="38">
                  <c:v>心病一科</c:v>
                </c:pt>
                <c:pt idx="39">
                  <c:v>风湿病科</c:v>
                </c:pt>
                <c:pt idx="40">
                  <c:v>心血管内科</c:v>
                </c:pt>
                <c:pt idx="41">
                  <c:v>心病三科</c:v>
                </c:pt>
                <c:pt idx="42">
                  <c:v>小儿骨科</c:v>
                </c:pt>
                <c:pt idx="43">
                  <c:v>运动损伤骨科</c:v>
                </c:pt>
                <c:pt idx="44">
                  <c:v>妇二科</c:v>
                </c:pt>
                <c:pt idx="45">
                  <c:v>神经外科</c:v>
                </c:pt>
                <c:pt idx="46">
                  <c:v>儿科</c:v>
                </c:pt>
                <c:pt idx="47">
                  <c:v>泌尿外科</c:v>
                </c:pt>
                <c:pt idx="48">
                  <c:v>美容皮肤科</c:v>
                </c:pt>
                <c:pt idx="49">
                  <c:v>骨科</c:v>
                </c:pt>
                <c:pt idx="50">
                  <c:v>耳鼻喉科</c:v>
                </c:pt>
                <c:pt idx="51">
                  <c:v>康复科</c:v>
                </c:pt>
                <c:pt idx="52">
                  <c:v>脊柱骨科</c:v>
                </c:pt>
                <c:pt idx="53">
                  <c:v>脾胃病科</c:v>
                </c:pt>
                <c:pt idx="54">
                  <c:v>妇科</c:v>
                </c:pt>
                <c:pt idx="55">
                  <c:v>肝病科</c:v>
                </c:pt>
                <c:pt idx="56">
                  <c:v>血液科</c:v>
                </c:pt>
                <c:pt idx="57">
                  <c:v>男科</c:v>
                </c:pt>
                <c:pt idx="58">
                  <c:v>内分泌科</c:v>
                </c:pt>
                <c:pt idx="59">
                  <c:v>胸外科</c:v>
                </c:pt>
                <c:pt idx="60">
                  <c:v>重症医学科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98.64896003215408</c:v>
                </c:pt>
                <c:pt idx="2">
                  <c:v>96.93987015022101</c:v>
                </c:pt>
                <c:pt idx="3">
                  <c:v>96.03728687997683</c:v>
                </c:pt>
                <c:pt idx="4">
                  <c:v>95.44524949842106</c:v>
                </c:pt>
                <c:pt idx="5">
                  <c:v>94.92936928126967</c:v>
                </c:pt>
                <c:pt idx="6">
                  <c:v>94.83350804355995</c:v>
                </c:pt>
                <c:pt idx="7">
                  <c:v>94.65498557497551</c:v>
                </c:pt>
                <c:pt idx="8">
                  <c:v>90.70982132970333</c:v>
                </c:pt>
                <c:pt idx="9">
                  <c:v>86.11139957739972</c:v>
                </c:pt>
                <c:pt idx="10">
                  <c:v>85.62722945364992</c:v>
                </c:pt>
                <c:pt idx="11">
                  <c:v>85.46380168618036</c:v>
                </c:pt>
                <c:pt idx="12">
                  <c:v>82.95422496726276</c:v>
                </c:pt>
                <c:pt idx="13">
                  <c:v>80.73138592965002</c:v>
                </c:pt>
                <c:pt idx="14">
                  <c:v>79.94467727352759</c:v>
                </c:pt>
                <c:pt idx="15">
                  <c:v>79.90635917617041</c:v>
                </c:pt>
                <c:pt idx="16">
                  <c:v>78.3825197527647</c:v>
                </c:pt>
                <c:pt idx="17">
                  <c:v>77.827453376662</c:v>
                </c:pt>
                <c:pt idx="18">
                  <c:v>74.86687690428307</c:v>
                </c:pt>
                <c:pt idx="19">
                  <c:v>71.45624575526786</c:v>
                </c:pt>
                <c:pt idx="20">
                  <c:v>71.02030749457877</c:v>
                </c:pt>
                <c:pt idx="21">
                  <c:v>69.9716897214622</c:v>
                </c:pt>
                <c:pt idx="22">
                  <c:v>69.72218657021547</c:v>
                </c:pt>
                <c:pt idx="23">
                  <c:v>68.12101612994789</c:v>
                </c:pt>
                <c:pt idx="24">
                  <c:v>67.91653840588604</c:v>
                </c:pt>
                <c:pt idx="25">
                  <c:v>67.46397963055662</c:v>
                </c:pt>
                <c:pt idx="26">
                  <c:v>66.5809606061174</c:v>
                </c:pt>
                <c:pt idx="27">
                  <c:v>65.5786386495287</c:v>
                </c:pt>
                <c:pt idx="28">
                  <c:v>63.636589357589536</c:v>
                </c:pt>
                <c:pt idx="29">
                  <c:v>55.864107722197915</c:v>
                </c:pt>
                <c:pt idx="30">
                  <c:v>54.157351558817055</c:v>
                </c:pt>
                <c:pt idx="31">
                  <c:v>53.579719655562904</c:v>
                </c:pt>
                <c:pt idx="32">
                  <c:v>52.31448286711904</c:v>
                </c:pt>
                <c:pt idx="33">
                  <c:v>52.2249875852456</c:v>
                </c:pt>
                <c:pt idx="34">
                  <c:v>51.97575536887943</c:v>
                </c:pt>
                <c:pt idx="35">
                  <c:v>51.90279327139381</c:v>
                </c:pt>
                <c:pt idx="36">
                  <c:v>51.79164680628268</c:v>
                </c:pt>
                <c:pt idx="37">
                  <c:v>51.10924316273829</c:v>
                </c:pt>
                <c:pt idx="38">
                  <c:v>50.25357206978709</c:v>
                </c:pt>
                <c:pt idx="39">
                  <c:v>48.94532674036809</c:v>
                </c:pt>
                <c:pt idx="40">
                  <c:v>48.72588150510357</c:v>
                </c:pt>
                <c:pt idx="41">
                  <c:v>38.59296493760134</c:v>
                </c:pt>
                <c:pt idx="42">
                  <c:v>33.92401868301866</c:v>
                </c:pt>
                <c:pt idx="43">
                  <c:v>32.02766320245981</c:v>
                </c:pt>
                <c:pt idx="44">
                  <c:v>30.999682031431163</c:v>
                </c:pt>
                <c:pt idx="45">
                  <c:v>25.548490689836473</c:v>
                </c:pt>
                <c:pt idx="46">
                  <c:v>24.964226768507285</c:v>
                </c:pt>
                <c:pt idx="47">
                  <c:v>22.262701975598183</c:v>
                </c:pt>
                <c:pt idx="48">
                  <c:v>20.022932258067716</c:v>
                </c:pt>
                <c:pt idx="49">
                  <c:v>18.777476842085257</c:v>
                </c:pt>
                <c:pt idx="50">
                  <c:v>15.449413918962762</c:v>
                </c:pt>
                <c:pt idx="51">
                  <c:v>9.997166772852376</c:v>
                </c:pt>
                <c:pt idx="52">
                  <c:v>9.093274630088107</c:v>
                </c:pt>
                <c:pt idx="53">
                  <c:v>7.586078222778102</c:v>
                </c:pt>
                <c:pt idx="54">
                  <c:v>6.553216159987635</c:v>
                </c:pt>
                <c:pt idx="55">
                  <c:v>5.888443533175796</c:v>
                </c:pt>
                <c:pt idx="56">
                  <c:v>5.520273132248689</c:v>
                </c:pt>
                <c:pt idx="57">
                  <c:v>4.541762249229159</c:v>
                </c:pt>
                <c:pt idx="58">
                  <c:v>3.8143969273542586</c:v>
                </c:pt>
                <c:pt idx="59">
                  <c:v>2.6136556866195426</c:v>
                </c:pt>
                <c:pt idx="60">
                  <c:v>2.3016341082340115</c:v>
                </c:pt>
                <c:pt idx="61">
                  <c:v>0.1245324204887477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中医外治中心</c:v>
                </c:pt>
                <c:pt idx="2">
                  <c:v>脾胃科消化科合并</c:v>
                </c:pt>
                <c:pt idx="3">
                  <c:v>治未病中心</c:v>
                </c:pt>
                <c:pt idx="4">
                  <c:v>重症医学科</c:v>
                </c:pt>
                <c:pt idx="5">
                  <c:v>耳鼻喉科</c:v>
                </c:pt>
                <c:pt idx="6">
                  <c:v>微创骨科</c:v>
                </c:pt>
                <c:pt idx="7">
                  <c:v>医院</c:v>
                </c:pt>
                <c:pt idx="8">
                  <c:v>肾病科</c:v>
                </c:pt>
                <c:pt idx="9">
                  <c:v>脑病一科</c:v>
                </c:pt>
                <c:pt idx="10">
                  <c:v>创伤骨科</c:v>
                </c:pt>
                <c:pt idx="11">
                  <c:v>血液科</c:v>
                </c:pt>
                <c:pt idx="12">
                  <c:v>心病三科</c:v>
                </c:pt>
                <c:pt idx="13">
                  <c:v>胸外科</c:v>
                </c:pt>
                <c:pt idx="14">
                  <c:v>脑病二科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皮肤科</c:v>
                </c:pt>
                <c:pt idx="18">
                  <c:v>康复科</c:v>
                </c:pt>
                <c:pt idx="19">
                  <c:v>小儿骨科</c:v>
                </c:pt>
                <c:pt idx="20">
                  <c:v>推拿科</c:v>
                </c:pt>
                <c:pt idx="21">
                  <c:v>脾胃病科</c:v>
                </c:pt>
                <c:pt idx="22">
                  <c:v>西区重症医学科</c:v>
                </c:pt>
                <c:pt idx="23">
                  <c:v>普通外科</c:v>
                </c:pt>
                <c:pt idx="24">
                  <c:v>口腔科</c:v>
                </c:pt>
                <c:pt idx="25">
                  <c:v>美容皮肤科</c:v>
                </c:pt>
                <c:pt idx="26">
                  <c:v>身心医学科</c:v>
                </c:pt>
                <c:pt idx="27">
                  <c:v>显微骨科</c:v>
                </c:pt>
                <c:pt idx="28">
                  <c:v>产科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心血管内科</c:v>
                </c:pt>
                <c:pt idx="32">
                  <c:v>眼科</c:v>
                </c:pt>
                <c:pt idx="33">
                  <c:v>关节骨科</c:v>
                </c:pt>
                <c:pt idx="34">
                  <c:v>肿瘤内科</c:v>
                </c:pt>
                <c:pt idx="35">
                  <c:v>泌尿外科</c:v>
                </c:pt>
                <c:pt idx="36">
                  <c:v>周围血管科</c:v>
                </c:pt>
                <c:pt idx="37">
                  <c:v>心病四科</c:v>
                </c:pt>
                <c:pt idx="38">
                  <c:v>风湿病科</c:v>
                </c:pt>
                <c:pt idx="39">
                  <c:v>男科</c:v>
                </c:pt>
                <c:pt idx="40">
                  <c:v>妇科妇二科合并</c:v>
                </c:pt>
                <c:pt idx="41">
                  <c:v>肝胆外科</c:v>
                </c:pt>
                <c:pt idx="42">
                  <c:v>神经内科</c:v>
                </c:pt>
                <c:pt idx="43">
                  <c:v>小儿推拿科</c:v>
                </c:pt>
                <c:pt idx="44">
                  <c:v>肾脏内科</c:v>
                </c:pt>
                <c:pt idx="45">
                  <c:v>儿科</c:v>
                </c:pt>
                <c:pt idx="46">
                  <c:v>肛肠科</c:v>
                </c:pt>
                <c:pt idx="47">
                  <c:v>脑病三科</c:v>
                </c:pt>
                <c:pt idx="48">
                  <c:v>肝病科</c:v>
                </c:pt>
                <c:pt idx="49">
                  <c:v>心病一科</c:v>
                </c:pt>
                <c:pt idx="50">
                  <c:v>内分泌科</c:v>
                </c:pt>
                <c:pt idx="51">
                  <c:v>综合内科</c:v>
                </c:pt>
                <c:pt idx="52">
                  <c:v>心病二科</c:v>
                </c:pt>
                <c:pt idx="53">
                  <c:v>妇二科</c:v>
                </c:pt>
                <c:pt idx="54">
                  <c:v>神经外科</c:v>
                </c:pt>
                <c:pt idx="55">
                  <c:v>东区重症医学科</c:v>
                </c:pt>
                <c:pt idx="56">
                  <c:v>消化内科</c:v>
                </c:pt>
                <c:pt idx="57">
                  <c:v>骨科</c:v>
                </c:pt>
                <c:pt idx="58">
                  <c:v>针灸科</c:v>
                </c:pt>
                <c:pt idx="59">
                  <c:v>乳腺甲状腺外科</c:v>
                </c:pt>
                <c:pt idx="60">
                  <c:v>中医经典科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6.245517374068482</c:v>
                </c:pt>
                <c:pt idx="2">
                  <c:v>6.2336713514356035</c:v>
                </c:pt>
                <c:pt idx="3">
                  <c:v>2.988277879870739</c:v>
                </c:pt>
                <c:pt idx="4">
                  <c:v>1.7937206710705038</c:v>
                </c:pt>
                <c:pt idx="5">
                  <c:v>1.5468265819643567</c:v>
                </c:pt>
                <c:pt idx="6">
                  <c:v>1.3356092112850133</c:v>
                </c:pt>
                <c:pt idx="7">
                  <c:v>1.2136777650075448</c:v>
                </c:pt>
                <c:pt idx="8">
                  <c:v>1.1660518255276136</c:v>
                </c:pt>
                <c:pt idx="9">
                  <c:v>0.9345480837241469</c:v>
                </c:pt>
                <c:pt idx="10">
                  <c:v>0.8393401890109073</c:v>
                </c:pt>
                <c:pt idx="11">
                  <c:v>0.8186528912341459</c:v>
                </c:pt>
                <c:pt idx="12">
                  <c:v>0.7699236673137161</c:v>
                </c:pt>
                <c:pt idx="13">
                  <c:v>0.7295927162974946</c:v>
                </c:pt>
                <c:pt idx="14">
                  <c:v>0.676090477790035</c:v>
                </c:pt>
                <c:pt idx="15">
                  <c:v>0.5836885567055463</c:v>
                </c:pt>
                <c:pt idx="16">
                  <c:v>0.5461839467484365</c:v>
                </c:pt>
                <c:pt idx="17">
                  <c:v>0.5423302372518319</c:v>
                </c:pt>
                <c:pt idx="18">
                  <c:v>0.5111884231370719</c:v>
                </c:pt>
                <c:pt idx="19">
                  <c:v>0.5071734076255445</c:v>
                </c:pt>
                <c:pt idx="20">
                  <c:v>0.500531847817298</c:v>
                </c:pt>
                <c:pt idx="21">
                  <c:v>0.48374990616137226</c:v>
                </c:pt>
                <c:pt idx="22">
                  <c:v>0.47591285704217207</c:v>
                </c:pt>
                <c:pt idx="23">
                  <c:v>0.46248254107918807</c:v>
                </c:pt>
                <c:pt idx="24">
                  <c:v>0.4591737192559402</c:v>
                </c:pt>
                <c:pt idx="25">
                  <c:v>0.42015361266413054</c:v>
                </c:pt>
                <c:pt idx="26">
                  <c:v>0.40175069479310777</c:v>
                </c:pt>
                <c:pt idx="27">
                  <c:v>0.38319385747608936</c:v>
                </c:pt>
                <c:pt idx="28">
                  <c:v>0.38139519120006604</c:v>
                </c:pt>
                <c:pt idx="29">
                  <c:v>0.37547218963665685</c:v>
                </c:pt>
                <c:pt idx="30">
                  <c:v>0.3535359246703231</c:v>
                </c:pt>
                <c:pt idx="31">
                  <c:v>0.3423204669206539</c:v>
                </c:pt>
                <c:pt idx="32">
                  <c:v>0.33491194367381416</c:v>
                </c:pt>
                <c:pt idx="33">
                  <c:v>0.3336876584384253</c:v>
                </c:pt>
                <c:pt idx="34">
                  <c:v>0.3268503071991635</c:v>
                </c:pt>
                <c:pt idx="35">
                  <c:v>0.32160924188334805</c:v>
                </c:pt>
                <c:pt idx="36">
                  <c:v>0.30580958710304473</c:v>
                </c:pt>
                <c:pt idx="37">
                  <c:v>0.3053562954595921</c:v>
                </c:pt>
                <c:pt idx="38">
                  <c:v>0.2998809732700459</c:v>
                </c:pt>
                <c:pt idx="39">
                  <c:v>0.2943023260126217</c:v>
                </c:pt>
                <c:pt idx="40">
                  <c:v>0.2926759025142996</c:v>
                </c:pt>
                <c:pt idx="41">
                  <c:v>0.28483187423573103</c:v>
                </c:pt>
                <c:pt idx="42">
                  <c:v>0.27533734609293986</c:v>
                </c:pt>
                <c:pt idx="43">
                  <c:v>0.2718442127912929</c:v>
                </c:pt>
                <c:pt idx="44">
                  <c:v>0.24996422548634992</c:v>
                </c:pt>
                <c:pt idx="45">
                  <c:v>0.24869172676241913</c:v>
                </c:pt>
                <c:pt idx="46">
                  <c:v>0.24010710633663182</c:v>
                </c:pt>
                <c:pt idx="47">
                  <c:v>0.2399291824449777</c:v>
                </c:pt>
                <c:pt idx="48">
                  <c:v>0.23860425874957178</c:v>
                </c:pt>
                <c:pt idx="49">
                  <c:v>0.23631232927482596</c:v>
                </c:pt>
                <c:pt idx="50">
                  <c:v>0.2360861714047184</c:v>
                </c:pt>
                <c:pt idx="51">
                  <c:v>0.23209753065261254</c:v>
                </c:pt>
                <c:pt idx="52">
                  <c:v>0.23110347817676327</c:v>
                </c:pt>
                <c:pt idx="53">
                  <c:v>0.22239215715285762</c:v>
                </c:pt>
                <c:pt idx="54">
                  <c:v>0.21876928739102797</c:v>
                </c:pt>
                <c:pt idx="55">
                  <c:v>0.21768877911282344</c:v>
                </c:pt>
                <c:pt idx="56">
                  <c:v>0.21665060536661612</c:v>
                </c:pt>
                <c:pt idx="57">
                  <c:v>0.21332732901224746</c:v>
                </c:pt>
                <c:pt idx="58">
                  <c:v>0.2057945383100874</c:v>
                </c:pt>
                <c:pt idx="59">
                  <c:v>0.20129967368509674</c:v>
                </c:pt>
                <c:pt idx="60">
                  <c:v>0.1990391737264294</c:v>
                </c:pt>
                <c:pt idx="61">
                  <c:v>0.19861276090326785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口腔科</c:v>
                </c:pt>
                <c:pt idx="2">
                  <c:v>中医外治中心</c:v>
                </c:pt>
                <c:pt idx="3">
                  <c:v>东区重症医学科</c:v>
                </c:pt>
                <c:pt idx="4">
                  <c:v>肝病科</c:v>
                </c:pt>
                <c:pt idx="5">
                  <c:v>心病二科</c:v>
                </c:pt>
                <c:pt idx="6">
                  <c:v>推拿科</c:v>
                </c:pt>
                <c:pt idx="7">
                  <c:v>心病三科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康复科</c:v>
                </c:pt>
                <c:pt idx="11">
                  <c:v>重症医学科</c:v>
                </c:pt>
                <c:pt idx="12">
                  <c:v>妇科</c:v>
                </c:pt>
                <c:pt idx="13">
                  <c:v>肾脏内科</c:v>
                </c:pt>
                <c:pt idx="14">
                  <c:v>产科</c:v>
                </c:pt>
                <c:pt idx="15">
                  <c:v>身心医学科</c:v>
                </c:pt>
                <c:pt idx="16">
                  <c:v>小儿推拿科</c:v>
                </c:pt>
                <c:pt idx="17">
                  <c:v>内分泌科</c:v>
                </c:pt>
                <c:pt idx="18">
                  <c:v>消化内科</c:v>
                </c:pt>
                <c:pt idx="19">
                  <c:v>老年医学科</c:v>
                </c:pt>
                <c:pt idx="20">
                  <c:v>医院</c:v>
                </c:pt>
                <c:pt idx="21">
                  <c:v>周围血管科</c:v>
                </c:pt>
                <c:pt idx="22">
                  <c:v>心病四科</c:v>
                </c:pt>
                <c:pt idx="23">
                  <c:v>神经内科</c:v>
                </c:pt>
                <c:pt idx="24">
                  <c:v>肝胆外科</c:v>
                </c:pt>
                <c:pt idx="25">
                  <c:v>治未病中心</c:v>
                </c:pt>
                <c:pt idx="26">
                  <c:v>创伤骨科</c:v>
                </c:pt>
                <c:pt idx="27">
                  <c:v>肛肠科</c:v>
                </c:pt>
                <c:pt idx="28">
                  <c:v>血液科</c:v>
                </c:pt>
                <c:pt idx="29">
                  <c:v>脑病二科</c:v>
                </c:pt>
                <c:pt idx="30">
                  <c:v>显微骨科</c:v>
                </c:pt>
                <c:pt idx="31">
                  <c:v>神经外科</c:v>
                </c:pt>
                <c:pt idx="32">
                  <c:v>东区肾病科</c:v>
                </c:pt>
                <c:pt idx="33">
                  <c:v>肿瘤内科</c:v>
                </c:pt>
                <c:pt idx="34">
                  <c:v>中医经典科</c:v>
                </c:pt>
                <c:pt idx="35">
                  <c:v>心血管内科</c:v>
                </c:pt>
                <c:pt idx="36">
                  <c:v>脾胃病科</c:v>
                </c:pt>
                <c:pt idx="37">
                  <c:v>微创骨科</c:v>
                </c:pt>
                <c:pt idx="38">
                  <c:v>脊柱骨科</c:v>
                </c:pt>
                <c:pt idx="39">
                  <c:v>呼吸内科</c:v>
                </c:pt>
                <c:pt idx="40">
                  <c:v>乳腺甲状腺外科</c:v>
                </c:pt>
                <c:pt idx="41">
                  <c:v>运动损伤骨科</c:v>
                </c:pt>
                <c:pt idx="42">
                  <c:v>脑病三科</c:v>
                </c:pt>
                <c:pt idx="43">
                  <c:v>风湿病科</c:v>
                </c:pt>
                <c:pt idx="44">
                  <c:v>心病一科</c:v>
                </c:pt>
                <c:pt idx="45">
                  <c:v>综合内科</c:v>
                </c:pt>
                <c:pt idx="46">
                  <c:v>胸外科</c:v>
                </c:pt>
                <c:pt idx="47">
                  <c:v>儿科</c:v>
                </c:pt>
                <c:pt idx="48">
                  <c:v>骨科</c:v>
                </c:pt>
                <c:pt idx="49">
                  <c:v>眼科</c:v>
                </c:pt>
                <c:pt idx="50">
                  <c:v>耳鼻喉科</c:v>
                </c:pt>
                <c:pt idx="51">
                  <c:v>脾胃科消化科合并</c:v>
                </c:pt>
                <c:pt idx="52">
                  <c:v>普通外科</c:v>
                </c:pt>
                <c:pt idx="53">
                  <c:v>脑病一科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男科</c:v>
                </c:pt>
                <c:pt idx="57">
                  <c:v>西区重症医学科</c:v>
                </c:pt>
                <c:pt idx="58">
                  <c:v>妇科妇二科合并</c:v>
                </c:pt>
                <c:pt idx="59">
                  <c:v>小儿骨科</c:v>
                </c:pt>
                <c:pt idx="60">
                  <c:v>肾病科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77.35760247806142</c:v>
                </c:pt>
                <c:pt idx="2">
                  <c:v>48.67374645845593</c:v>
                </c:pt>
                <c:pt idx="3">
                  <c:v>24.231617007540507</c:v>
                </c:pt>
                <c:pt idx="4">
                  <c:v>22.955419664900248</c:v>
                </c:pt>
                <c:pt idx="5">
                  <c:v>22.513563960313967</c:v>
                </c:pt>
                <c:pt idx="6">
                  <c:v>22.1930113320967</c:v>
                </c:pt>
                <c:pt idx="7">
                  <c:v>19.302210264966305</c:v>
                </c:pt>
                <c:pt idx="8">
                  <c:v>18.2726395481108</c:v>
                </c:pt>
                <c:pt idx="9">
                  <c:v>17.77398680278588</c:v>
                </c:pt>
                <c:pt idx="10">
                  <c:v>15.96747851365624</c:v>
                </c:pt>
                <c:pt idx="11">
                  <c:v>13.043471257321578</c:v>
                </c:pt>
                <c:pt idx="12">
                  <c:v>12.736212471530598</c:v>
                </c:pt>
                <c:pt idx="13">
                  <c:v>12.538050994017565</c:v>
                </c:pt>
                <c:pt idx="14">
                  <c:v>12.469783619702712</c:v>
                </c:pt>
                <c:pt idx="15">
                  <c:v>11.134963827484658</c:v>
                </c:pt>
                <c:pt idx="16">
                  <c:v>11.048075329740534</c:v>
                </c:pt>
                <c:pt idx="17">
                  <c:v>10.622806256580848</c:v>
                </c:pt>
                <c:pt idx="18">
                  <c:v>10.587878998532076</c:v>
                </c:pt>
                <c:pt idx="19">
                  <c:v>9.786352133584378</c:v>
                </c:pt>
                <c:pt idx="20">
                  <c:v>9.173332507396688</c:v>
                </c:pt>
                <c:pt idx="21">
                  <c:v>8.788574840858596</c:v>
                </c:pt>
                <c:pt idx="22">
                  <c:v>8.657917130488881</c:v>
                </c:pt>
                <c:pt idx="23">
                  <c:v>8.575465540095978</c:v>
                </c:pt>
                <c:pt idx="24">
                  <c:v>7.8098785739287075</c:v>
                </c:pt>
                <c:pt idx="25">
                  <c:v>7.781769956433848</c:v>
                </c:pt>
                <c:pt idx="26">
                  <c:v>7.620817675952004</c:v>
                </c:pt>
                <c:pt idx="27">
                  <c:v>7.526853153194232</c:v>
                </c:pt>
                <c:pt idx="28">
                  <c:v>7.485861051641429</c:v>
                </c:pt>
                <c:pt idx="29">
                  <c:v>7.347760166559584</c:v>
                </c:pt>
                <c:pt idx="30">
                  <c:v>6.905831868338408</c:v>
                </c:pt>
                <c:pt idx="31">
                  <c:v>6.7160707933941275</c:v>
                </c:pt>
                <c:pt idx="32">
                  <c:v>6.169918848223252</c:v>
                </c:pt>
                <c:pt idx="33">
                  <c:v>5.53210581395898</c:v>
                </c:pt>
                <c:pt idx="34">
                  <c:v>5.0051772432935975</c:v>
                </c:pt>
                <c:pt idx="35">
                  <c:v>4.751914202523748</c:v>
                </c:pt>
                <c:pt idx="36">
                  <c:v>4.579160968008951</c:v>
                </c:pt>
                <c:pt idx="37">
                  <c:v>4.535853329274731</c:v>
                </c:pt>
                <c:pt idx="38">
                  <c:v>4.377429049085985</c:v>
                </c:pt>
                <c:pt idx="39">
                  <c:v>4.336781236182271</c:v>
                </c:pt>
                <c:pt idx="40">
                  <c:v>4.104010100965119</c:v>
                </c:pt>
                <c:pt idx="41">
                  <c:v>4.006626478915803</c:v>
                </c:pt>
                <c:pt idx="42">
                  <c:v>3.84013494392864</c:v>
                </c:pt>
                <c:pt idx="43">
                  <c:v>3.7081464871626517</c:v>
                </c:pt>
                <c:pt idx="44">
                  <c:v>3.7038391381381617</c:v>
                </c:pt>
                <c:pt idx="45">
                  <c:v>3.5418195494033795</c:v>
                </c:pt>
                <c:pt idx="46">
                  <c:v>3.5368708818369243</c:v>
                </c:pt>
                <c:pt idx="47">
                  <c:v>3.532593146469426</c:v>
                </c:pt>
                <c:pt idx="48">
                  <c:v>3.468399359655787</c:v>
                </c:pt>
                <c:pt idx="49">
                  <c:v>3.446529494252966</c:v>
                </c:pt>
                <c:pt idx="50">
                  <c:v>3.1277103731402014</c:v>
                </c:pt>
                <c:pt idx="51">
                  <c:v>3.126204808102466</c:v>
                </c:pt>
                <c:pt idx="52">
                  <c:v>3.1239444827593017</c:v>
                </c:pt>
                <c:pt idx="53">
                  <c:v>3.0183365664724344</c:v>
                </c:pt>
                <c:pt idx="54">
                  <c:v>2.9995619274582945</c:v>
                </c:pt>
                <c:pt idx="55">
                  <c:v>2.9824093225050174</c:v>
                </c:pt>
                <c:pt idx="56">
                  <c:v>2.966404877374159</c:v>
                </c:pt>
                <c:pt idx="57">
                  <c:v>2.9255430301897527</c:v>
                </c:pt>
                <c:pt idx="58">
                  <c:v>2.8558643294904495</c:v>
                </c:pt>
                <c:pt idx="59">
                  <c:v>2.840050372963473</c:v>
                </c:pt>
                <c:pt idx="60">
                  <c:v>2.836064645875496</c:v>
                </c:pt>
                <c:pt idx="61">
                  <c:v>2.7771336891754377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肿瘤内科</c:v>
                </c:pt>
                <c:pt idx="2">
                  <c:v>西区重症医学科</c:v>
                </c:pt>
                <c:pt idx="3">
                  <c:v>产科</c:v>
                </c:pt>
                <c:pt idx="4">
                  <c:v>运动损伤骨科</c:v>
                </c:pt>
                <c:pt idx="5">
                  <c:v>脾胃科消化科合并</c:v>
                </c:pt>
                <c:pt idx="6">
                  <c:v>妇科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骨科</c:v>
                </c:pt>
                <c:pt idx="10">
                  <c:v>创伤骨科</c:v>
                </c:pt>
                <c:pt idx="11">
                  <c:v>脑病二科</c:v>
                </c:pt>
                <c:pt idx="12">
                  <c:v>呼吸内科</c:v>
                </c:pt>
                <c:pt idx="13">
                  <c:v>针灸科</c:v>
                </c:pt>
                <c:pt idx="14">
                  <c:v>血液科</c:v>
                </c:pt>
                <c:pt idx="15">
                  <c:v>关节骨科</c:v>
                </c:pt>
                <c:pt idx="16">
                  <c:v>皮肤科</c:v>
                </c:pt>
                <c:pt idx="17">
                  <c:v>显微骨科</c:v>
                </c:pt>
                <c:pt idx="18">
                  <c:v>消化内科</c:v>
                </c:pt>
                <c:pt idx="19">
                  <c:v>心病四科</c:v>
                </c:pt>
                <c:pt idx="20">
                  <c:v>周围血管科</c:v>
                </c:pt>
                <c:pt idx="21">
                  <c:v>小儿推拿科</c:v>
                </c:pt>
                <c:pt idx="22">
                  <c:v>东区肾病科</c:v>
                </c:pt>
                <c:pt idx="23">
                  <c:v>妇二科</c:v>
                </c:pt>
                <c:pt idx="24">
                  <c:v>脾胃病科</c:v>
                </c:pt>
                <c:pt idx="25">
                  <c:v>治未病中心</c:v>
                </c:pt>
                <c:pt idx="26">
                  <c:v>心血管内科</c:v>
                </c:pt>
                <c:pt idx="27">
                  <c:v>东区重症医学科</c:v>
                </c:pt>
                <c:pt idx="28">
                  <c:v>风湿病科</c:v>
                </c:pt>
                <c:pt idx="29">
                  <c:v>神经内科</c:v>
                </c:pt>
                <c:pt idx="30">
                  <c:v>乳腺甲状腺外科</c:v>
                </c:pt>
                <c:pt idx="31">
                  <c:v>儿科</c:v>
                </c:pt>
                <c:pt idx="32">
                  <c:v>普通外科</c:v>
                </c:pt>
                <c:pt idx="33">
                  <c:v>脑病一科</c:v>
                </c:pt>
                <c:pt idx="34">
                  <c:v>泌尿外科</c:v>
                </c:pt>
                <c:pt idx="35">
                  <c:v>男科</c:v>
                </c:pt>
                <c:pt idx="36">
                  <c:v>耳鼻喉科</c:v>
                </c:pt>
                <c:pt idx="37">
                  <c:v>肾病科</c:v>
                </c:pt>
                <c:pt idx="38">
                  <c:v>综合内科</c:v>
                </c:pt>
                <c:pt idx="39">
                  <c:v>眼科</c:v>
                </c:pt>
                <c:pt idx="40">
                  <c:v>推拿科</c:v>
                </c:pt>
                <c:pt idx="41">
                  <c:v>重症医学科</c:v>
                </c:pt>
                <c:pt idx="42">
                  <c:v>中医外治中心</c:v>
                </c:pt>
                <c:pt idx="43">
                  <c:v>神经外科</c:v>
                </c:pt>
                <c:pt idx="44">
                  <c:v>微创骨科</c:v>
                </c:pt>
                <c:pt idx="45">
                  <c:v>妇科妇二科合并</c:v>
                </c:pt>
                <c:pt idx="46">
                  <c:v>胸外科</c:v>
                </c:pt>
                <c:pt idx="47">
                  <c:v>口腔科</c:v>
                </c:pt>
                <c:pt idx="48">
                  <c:v>老年医学科</c:v>
                </c:pt>
                <c:pt idx="49">
                  <c:v>脑病三科</c:v>
                </c:pt>
                <c:pt idx="50">
                  <c:v>肾脏内科</c:v>
                </c:pt>
                <c:pt idx="51">
                  <c:v>肛肠科</c:v>
                </c:pt>
                <c:pt idx="52">
                  <c:v>身心医学科</c:v>
                </c:pt>
                <c:pt idx="53">
                  <c:v>心病二科</c:v>
                </c:pt>
                <c:pt idx="54">
                  <c:v>心病三科</c:v>
                </c:pt>
                <c:pt idx="55">
                  <c:v>康复科</c:v>
                </c:pt>
                <c:pt idx="56">
                  <c:v>脊柱骨科</c:v>
                </c:pt>
                <c:pt idx="57">
                  <c:v>肝病科</c:v>
                </c:pt>
                <c:pt idx="58">
                  <c:v>肝胆外科</c:v>
                </c:pt>
                <c:pt idx="59">
                  <c:v>医院</c:v>
                </c:pt>
                <c:pt idx="60">
                  <c:v>内分泌科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98.66248759103422</c:v>
                </c:pt>
                <c:pt idx="1">
                  <c:v>98.64832848381084</c:v>
                </c:pt>
                <c:pt idx="2">
                  <c:v>98.51186212809955</c:v>
                </c:pt>
                <c:pt idx="3">
                  <c:v>97.99473525186238</c:v>
                </c:pt>
                <c:pt idx="4">
                  <c:v>95.67152899498434</c:v>
                </c:pt>
                <c:pt idx="5">
                  <c:v>95.17241899867834</c:v>
                </c:pt>
                <c:pt idx="6">
                  <c:v>93.66400201165312</c:v>
                </c:pt>
                <c:pt idx="7">
                  <c:v>93.45337995946899</c:v>
                </c:pt>
                <c:pt idx="8">
                  <c:v>92.96431345801031</c:v>
                </c:pt>
                <c:pt idx="9">
                  <c:v>92.86212974328778</c:v>
                </c:pt>
                <c:pt idx="10">
                  <c:v>88.36378847381381</c:v>
                </c:pt>
                <c:pt idx="11">
                  <c:v>86.74826496986059</c:v>
                </c:pt>
                <c:pt idx="12">
                  <c:v>85.31977796283054</c:v>
                </c:pt>
                <c:pt idx="13">
                  <c:v>82.10929052995756</c:v>
                </c:pt>
                <c:pt idx="14">
                  <c:v>79.31394518530442</c:v>
                </c:pt>
                <c:pt idx="15">
                  <c:v>76.6265152692918</c:v>
                </c:pt>
                <c:pt idx="16">
                  <c:v>76.21786002814355</c:v>
                </c:pt>
                <c:pt idx="17">
                  <c:v>75.60517129219919</c:v>
                </c:pt>
                <c:pt idx="18">
                  <c:v>75.30245611358073</c:v>
                </c:pt>
                <c:pt idx="19">
                  <c:v>75.225492296295</c:v>
                </c:pt>
                <c:pt idx="20">
                  <c:v>74.1333461616158</c:v>
                </c:pt>
                <c:pt idx="21">
                  <c:v>73.77366230321523</c:v>
                </c:pt>
                <c:pt idx="22">
                  <c:v>73.0441890345627</c:v>
                </c:pt>
                <c:pt idx="23">
                  <c:v>72.7110942793169</c:v>
                </c:pt>
                <c:pt idx="24">
                  <c:v>69.81790317056054</c:v>
                </c:pt>
                <c:pt idx="25">
                  <c:v>68.93272238269515</c:v>
                </c:pt>
                <c:pt idx="26">
                  <c:v>64.38400669189461</c:v>
                </c:pt>
                <c:pt idx="27">
                  <c:v>64.12748181810146</c:v>
                </c:pt>
                <c:pt idx="28">
                  <c:v>61.57464695093573</c:v>
                </c:pt>
                <c:pt idx="29">
                  <c:v>53.97490716896429</c:v>
                </c:pt>
                <c:pt idx="30">
                  <c:v>53.40675460666346</c:v>
                </c:pt>
                <c:pt idx="31">
                  <c:v>52.89550743560159</c:v>
                </c:pt>
                <c:pt idx="32">
                  <c:v>48.047462526383214</c:v>
                </c:pt>
                <c:pt idx="33">
                  <c:v>47.8440594533668</c:v>
                </c:pt>
                <c:pt idx="34">
                  <c:v>46.953600928872106</c:v>
                </c:pt>
                <c:pt idx="35">
                  <c:v>44.62498006872404</c:v>
                </c:pt>
                <c:pt idx="36">
                  <c:v>43.993783025872155</c:v>
                </c:pt>
                <c:pt idx="37">
                  <c:v>41.69770247878431</c:v>
                </c:pt>
                <c:pt idx="38">
                  <c:v>38.77115091993182</c:v>
                </c:pt>
                <c:pt idx="39">
                  <c:v>38.12258568760261</c:v>
                </c:pt>
                <c:pt idx="40">
                  <c:v>37.301069566946545</c:v>
                </c:pt>
                <c:pt idx="41">
                  <c:v>33.972992824099265</c:v>
                </c:pt>
                <c:pt idx="42">
                  <c:v>33.77051870695984</c:v>
                </c:pt>
                <c:pt idx="43">
                  <c:v>32.829651643561064</c:v>
                </c:pt>
                <c:pt idx="44">
                  <c:v>32.11166558902197</c:v>
                </c:pt>
                <c:pt idx="45">
                  <c:v>28.95542886015068</c:v>
                </c:pt>
                <c:pt idx="46">
                  <c:v>27.161490286562163</c:v>
                </c:pt>
                <c:pt idx="47">
                  <c:v>27.091534107836868</c:v>
                </c:pt>
                <c:pt idx="48">
                  <c:v>24.381723029992376</c:v>
                </c:pt>
                <c:pt idx="49">
                  <c:v>17.81856604750962</c:v>
                </c:pt>
                <c:pt idx="50">
                  <c:v>17.56606979231925</c:v>
                </c:pt>
                <c:pt idx="51">
                  <c:v>16.953282521049395</c:v>
                </c:pt>
                <c:pt idx="52">
                  <c:v>11.525574634978387</c:v>
                </c:pt>
                <c:pt idx="53">
                  <c:v>10.973896066718858</c:v>
                </c:pt>
                <c:pt idx="54">
                  <c:v>9.176794669744059</c:v>
                </c:pt>
                <c:pt idx="55">
                  <c:v>7.795971995757034</c:v>
                </c:pt>
                <c:pt idx="56">
                  <c:v>5.598652326494125</c:v>
                </c:pt>
                <c:pt idx="57">
                  <c:v>4.293556752037353</c:v>
                </c:pt>
                <c:pt idx="58">
                  <c:v>2.9209028903975476</c:v>
                </c:pt>
                <c:pt idx="59">
                  <c:v>0.9486</c:v>
                </c:pt>
                <c:pt idx="60">
                  <c:v>0.8411648537648864</c:v>
                </c:pt>
                <c:pt idx="61">
                  <c:v>0.03560075866930745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心病一科</c:v>
                </c:pt>
                <c:pt idx="3">
                  <c:v>肾病科</c:v>
                </c:pt>
                <c:pt idx="4">
                  <c:v>妇科妇二科合并</c:v>
                </c:pt>
                <c:pt idx="5">
                  <c:v>儿科</c:v>
                </c:pt>
                <c:pt idx="6">
                  <c:v>肝胆外科</c:v>
                </c:pt>
                <c:pt idx="7">
                  <c:v>脾胃病科</c:v>
                </c:pt>
                <c:pt idx="8">
                  <c:v>妇科</c:v>
                </c:pt>
                <c:pt idx="9">
                  <c:v>肛肠科</c:v>
                </c:pt>
                <c:pt idx="10">
                  <c:v>皮肤科</c:v>
                </c:pt>
                <c:pt idx="11">
                  <c:v>乳腺甲状腺外科</c:v>
                </c:pt>
                <c:pt idx="12">
                  <c:v>内分泌科</c:v>
                </c:pt>
                <c:pt idx="13">
                  <c:v>心病三科</c:v>
                </c:pt>
                <c:pt idx="14">
                  <c:v>老年医学科</c:v>
                </c:pt>
                <c:pt idx="15">
                  <c:v>心血管内科</c:v>
                </c:pt>
                <c:pt idx="16">
                  <c:v>产科</c:v>
                </c:pt>
                <c:pt idx="17">
                  <c:v>神经内科</c:v>
                </c:pt>
                <c:pt idx="18">
                  <c:v>中医经典科</c:v>
                </c:pt>
                <c:pt idx="19">
                  <c:v>针灸科</c:v>
                </c:pt>
                <c:pt idx="20">
                  <c:v>西区重症医学科</c:v>
                </c:pt>
                <c:pt idx="21">
                  <c:v>消化内科</c:v>
                </c:pt>
                <c:pt idx="22">
                  <c:v>骨科</c:v>
                </c:pt>
                <c:pt idx="23">
                  <c:v>显微骨科</c:v>
                </c:pt>
                <c:pt idx="24">
                  <c:v>推拿科</c:v>
                </c:pt>
                <c:pt idx="25">
                  <c:v>脊柱骨科</c:v>
                </c:pt>
                <c:pt idx="26">
                  <c:v>口腔科</c:v>
                </c:pt>
                <c:pt idx="27">
                  <c:v>中医外治中心</c:v>
                </c:pt>
                <c:pt idx="28">
                  <c:v>创伤骨科</c:v>
                </c:pt>
                <c:pt idx="29">
                  <c:v>心病四科</c:v>
                </c:pt>
                <c:pt idx="30">
                  <c:v>小儿推拿科</c:v>
                </c:pt>
                <c:pt idx="31">
                  <c:v>微创骨科</c:v>
                </c:pt>
                <c:pt idx="32">
                  <c:v>肿瘤内科</c:v>
                </c:pt>
                <c:pt idx="33">
                  <c:v>心病二科</c:v>
                </c:pt>
                <c:pt idx="34">
                  <c:v>妇二科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肾脏内科</c:v>
                </c:pt>
                <c:pt idx="38">
                  <c:v>普通外科</c:v>
                </c:pt>
                <c:pt idx="39">
                  <c:v>风湿病科</c:v>
                </c:pt>
                <c:pt idx="40">
                  <c:v>治未病中心</c:v>
                </c:pt>
                <c:pt idx="41">
                  <c:v>呼吸内科</c:v>
                </c:pt>
                <c:pt idx="42">
                  <c:v>身心医学科</c:v>
                </c:pt>
                <c:pt idx="43">
                  <c:v>脑病三科</c:v>
                </c:pt>
                <c:pt idx="44">
                  <c:v>康复科</c:v>
                </c:pt>
                <c:pt idx="45">
                  <c:v>眼科</c:v>
                </c:pt>
                <c:pt idx="46">
                  <c:v>胸外科</c:v>
                </c:pt>
                <c:pt idx="47">
                  <c:v>血液科</c:v>
                </c:pt>
                <c:pt idx="48">
                  <c:v>运动损伤骨科</c:v>
                </c:pt>
                <c:pt idx="49">
                  <c:v>泌尿外科</c:v>
                </c:pt>
                <c:pt idx="50">
                  <c:v>小儿骨科</c:v>
                </c:pt>
                <c:pt idx="51">
                  <c:v>耳鼻喉科</c:v>
                </c:pt>
                <c:pt idx="52">
                  <c:v>综合内科</c:v>
                </c:pt>
                <c:pt idx="53">
                  <c:v>脑病一科</c:v>
                </c:pt>
                <c:pt idx="54">
                  <c:v>男科</c:v>
                </c:pt>
                <c:pt idx="55">
                  <c:v>脑病二科</c:v>
                </c:pt>
                <c:pt idx="56">
                  <c:v>东区重症医学科</c:v>
                </c:pt>
                <c:pt idx="57">
                  <c:v>周围血管科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美容皮肤科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97.31388049134806</c:v>
                </c:pt>
                <c:pt idx="2">
                  <c:v>96.4746836705706</c:v>
                </c:pt>
                <c:pt idx="3">
                  <c:v>91.77055206980006</c:v>
                </c:pt>
                <c:pt idx="4">
                  <c:v>91.47132634571764</c:v>
                </c:pt>
                <c:pt idx="5">
                  <c:v>90.16715971775099</c:v>
                </c:pt>
                <c:pt idx="6">
                  <c:v>88.33457576867244</c:v>
                </c:pt>
                <c:pt idx="7">
                  <c:v>86.89185293205351</c:v>
                </c:pt>
                <c:pt idx="8">
                  <c:v>86.6963986270941</c:v>
                </c:pt>
                <c:pt idx="9">
                  <c:v>84.0384195236587</c:v>
                </c:pt>
                <c:pt idx="10">
                  <c:v>83.64148440105461</c:v>
                </c:pt>
                <c:pt idx="11">
                  <c:v>83.53335903191629</c:v>
                </c:pt>
                <c:pt idx="12">
                  <c:v>82.85904189071283</c:v>
                </c:pt>
                <c:pt idx="13">
                  <c:v>75.84925544278927</c:v>
                </c:pt>
                <c:pt idx="14">
                  <c:v>73.77355394338437</c:v>
                </c:pt>
                <c:pt idx="15">
                  <c:v>71.756231462724</c:v>
                </c:pt>
                <c:pt idx="16">
                  <c:v>70.44718544358865</c:v>
                </c:pt>
                <c:pt idx="17">
                  <c:v>66.08088240946918</c:v>
                </c:pt>
                <c:pt idx="18">
                  <c:v>65.90952530416934</c:v>
                </c:pt>
                <c:pt idx="19">
                  <c:v>63.103381050686714</c:v>
                </c:pt>
                <c:pt idx="20">
                  <c:v>62.62399512953737</c:v>
                </c:pt>
                <c:pt idx="21">
                  <c:v>61.351777975281635</c:v>
                </c:pt>
                <c:pt idx="22">
                  <c:v>60.66657084340016</c:v>
                </c:pt>
                <c:pt idx="23">
                  <c:v>56.306917192485294</c:v>
                </c:pt>
                <c:pt idx="24">
                  <c:v>55.741152987218804</c:v>
                </c:pt>
                <c:pt idx="25">
                  <c:v>54.6406437474549</c:v>
                </c:pt>
                <c:pt idx="26">
                  <c:v>53.29900297255304</c:v>
                </c:pt>
                <c:pt idx="27">
                  <c:v>52.764284498886326</c:v>
                </c:pt>
                <c:pt idx="28">
                  <c:v>49.02953744793917</c:v>
                </c:pt>
                <c:pt idx="29">
                  <c:v>48.138152125088226</c:v>
                </c:pt>
                <c:pt idx="30">
                  <c:v>45.83859070917137</c:v>
                </c:pt>
                <c:pt idx="31">
                  <c:v>45.501627067121845</c:v>
                </c:pt>
                <c:pt idx="32">
                  <c:v>44.019666393145435</c:v>
                </c:pt>
                <c:pt idx="33">
                  <c:v>43.61392499414649</c:v>
                </c:pt>
                <c:pt idx="34">
                  <c:v>43.46337460317985</c:v>
                </c:pt>
                <c:pt idx="35">
                  <c:v>42.47462060269877</c:v>
                </c:pt>
                <c:pt idx="36">
                  <c:v>41.48729685424729</c:v>
                </c:pt>
                <c:pt idx="37">
                  <c:v>40.494689228671774</c:v>
                </c:pt>
                <c:pt idx="38">
                  <c:v>40.1363902742499</c:v>
                </c:pt>
                <c:pt idx="39">
                  <c:v>37.48961088176701</c:v>
                </c:pt>
                <c:pt idx="40">
                  <c:v>37.03509259310864</c:v>
                </c:pt>
                <c:pt idx="41">
                  <c:v>36.965465224470975</c:v>
                </c:pt>
                <c:pt idx="42">
                  <c:v>36.6610365692943</c:v>
                </c:pt>
                <c:pt idx="43">
                  <c:v>36.1086163370937</c:v>
                </c:pt>
                <c:pt idx="44">
                  <c:v>31.829365730099596</c:v>
                </c:pt>
                <c:pt idx="45">
                  <c:v>29.383095411447943</c:v>
                </c:pt>
                <c:pt idx="46">
                  <c:v>28.371160367359415</c:v>
                </c:pt>
                <c:pt idx="47">
                  <c:v>26.519431454724803</c:v>
                </c:pt>
                <c:pt idx="48">
                  <c:v>23.461773762219796</c:v>
                </c:pt>
                <c:pt idx="49">
                  <c:v>20.85623263114523</c:v>
                </c:pt>
                <c:pt idx="50">
                  <c:v>19.176603730283546</c:v>
                </c:pt>
                <c:pt idx="51">
                  <c:v>17.78453465069321</c:v>
                </c:pt>
                <c:pt idx="52">
                  <c:v>13.144984718744034</c:v>
                </c:pt>
                <c:pt idx="53">
                  <c:v>10.360684206203988</c:v>
                </c:pt>
                <c:pt idx="54">
                  <c:v>9.78072729448016</c:v>
                </c:pt>
                <c:pt idx="55">
                  <c:v>9.551668213583037</c:v>
                </c:pt>
                <c:pt idx="56">
                  <c:v>8.882398770900666</c:v>
                </c:pt>
                <c:pt idx="57">
                  <c:v>8.69438778787373</c:v>
                </c:pt>
                <c:pt idx="58">
                  <c:v>6.7704477558637945</c:v>
                </c:pt>
                <c:pt idx="59">
                  <c:v>2.721085713298308</c:v>
                </c:pt>
                <c:pt idx="60">
                  <c:v>2.424757840107497</c:v>
                </c:pt>
                <c:pt idx="61">
                  <c:v>0.012701767645719718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东区肾病科</c:v>
                </c:pt>
                <c:pt idx="2">
                  <c:v>妇二科</c:v>
                </c:pt>
                <c:pt idx="3">
                  <c:v>康复科</c:v>
                </c:pt>
                <c:pt idx="4">
                  <c:v>肝胆外科</c:v>
                </c:pt>
                <c:pt idx="5">
                  <c:v>运动损伤骨科</c:v>
                </c:pt>
                <c:pt idx="6">
                  <c:v>心病四科</c:v>
                </c:pt>
                <c:pt idx="7">
                  <c:v>心病一科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神经内科</c:v>
                </c:pt>
                <c:pt idx="13">
                  <c:v>骨科</c:v>
                </c:pt>
                <c:pt idx="14">
                  <c:v>创伤骨科</c:v>
                </c:pt>
                <c:pt idx="15">
                  <c:v>耳鼻喉科</c:v>
                </c:pt>
                <c:pt idx="16">
                  <c:v>呼吸内科</c:v>
                </c:pt>
                <c:pt idx="17">
                  <c:v>针灸科</c:v>
                </c:pt>
                <c:pt idx="18">
                  <c:v>综合内科</c:v>
                </c:pt>
                <c:pt idx="19">
                  <c:v>男科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心病三科</c:v>
                </c:pt>
                <c:pt idx="25">
                  <c:v>中医经典科</c:v>
                </c:pt>
                <c:pt idx="26">
                  <c:v>肝病科</c:v>
                </c:pt>
                <c:pt idx="27">
                  <c:v>肿瘤内科</c:v>
                </c:pt>
                <c:pt idx="28">
                  <c:v>乳腺甲状腺外科</c:v>
                </c:pt>
                <c:pt idx="29">
                  <c:v>产科</c:v>
                </c:pt>
                <c:pt idx="30">
                  <c:v>脊柱骨科</c:v>
                </c:pt>
                <c:pt idx="31">
                  <c:v>心血管内科</c:v>
                </c:pt>
                <c:pt idx="32">
                  <c:v>神经外科</c:v>
                </c:pt>
                <c:pt idx="33">
                  <c:v>眼科</c:v>
                </c:pt>
                <c:pt idx="34">
                  <c:v>中医外治中心</c:v>
                </c:pt>
                <c:pt idx="35">
                  <c:v>普通外科</c:v>
                </c:pt>
                <c:pt idx="36">
                  <c:v>心病二科</c:v>
                </c:pt>
                <c:pt idx="37">
                  <c:v>泌尿外科</c:v>
                </c:pt>
                <c:pt idx="38">
                  <c:v>血液科</c:v>
                </c:pt>
                <c:pt idx="39">
                  <c:v>儿科</c:v>
                </c:pt>
                <c:pt idx="40">
                  <c:v>推拿科</c:v>
                </c:pt>
                <c:pt idx="41">
                  <c:v>肛肠科</c:v>
                </c:pt>
                <c:pt idx="42">
                  <c:v>治未病中心</c:v>
                </c:pt>
                <c:pt idx="43">
                  <c:v>内分泌科</c:v>
                </c:pt>
                <c:pt idx="44">
                  <c:v>小儿骨科</c:v>
                </c:pt>
                <c:pt idx="45">
                  <c:v>身心医学科</c:v>
                </c:pt>
                <c:pt idx="46">
                  <c:v>肾脏内科</c:v>
                </c:pt>
                <c:pt idx="47">
                  <c:v>脾胃病科</c:v>
                </c:pt>
                <c:pt idx="48">
                  <c:v>重症医学科</c:v>
                </c:pt>
                <c:pt idx="49">
                  <c:v>妇科</c:v>
                </c:pt>
                <c:pt idx="50">
                  <c:v>消化内科</c:v>
                </c:pt>
                <c:pt idx="51">
                  <c:v>显微骨科</c:v>
                </c:pt>
                <c:pt idx="52">
                  <c:v>老年医学科</c:v>
                </c:pt>
                <c:pt idx="53">
                  <c:v>脾胃科消化科合并</c:v>
                </c:pt>
                <c:pt idx="54">
                  <c:v>小儿推拿科</c:v>
                </c:pt>
                <c:pt idx="55">
                  <c:v>风湿病科</c:v>
                </c:pt>
                <c:pt idx="56">
                  <c:v>西区重症医学科</c:v>
                </c:pt>
                <c:pt idx="57">
                  <c:v>脑病二科</c:v>
                </c:pt>
                <c:pt idx="58">
                  <c:v>口腔科</c:v>
                </c:pt>
                <c:pt idx="59">
                  <c:v>东区重症医学科</c:v>
                </c:pt>
                <c:pt idx="60">
                  <c:v>美容皮肤科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97.08181138649171</c:v>
                </c:pt>
                <c:pt idx="2">
                  <c:v>96.58052970646249</c:v>
                </c:pt>
                <c:pt idx="3">
                  <c:v>95.73286531636508</c:v>
                </c:pt>
                <c:pt idx="4">
                  <c:v>93.71004774463931</c:v>
                </c:pt>
                <c:pt idx="5">
                  <c:v>93.37816247066064</c:v>
                </c:pt>
                <c:pt idx="6">
                  <c:v>93.29590499590196</c:v>
                </c:pt>
                <c:pt idx="7">
                  <c:v>93.06890034876359</c:v>
                </c:pt>
                <c:pt idx="8">
                  <c:v>92.55384819541322</c:v>
                </c:pt>
                <c:pt idx="9">
                  <c:v>92.0583204751595</c:v>
                </c:pt>
                <c:pt idx="10">
                  <c:v>88.74715109441014</c:v>
                </c:pt>
                <c:pt idx="11">
                  <c:v>86.79230627121687</c:v>
                </c:pt>
                <c:pt idx="12">
                  <c:v>86.73138139985456</c:v>
                </c:pt>
                <c:pt idx="13">
                  <c:v>82.30220643708275</c:v>
                </c:pt>
                <c:pt idx="14">
                  <c:v>81.40412068393175</c:v>
                </c:pt>
                <c:pt idx="15">
                  <c:v>79.89157916710919</c:v>
                </c:pt>
                <c:pt idx="16">
                  <c:v>78.24293676701375</c:v>
                </c:pt>
                <c:pt idx="17">
                  <c:v>77.79953701399735</c:v>
                </c:pt>
                <c:pt idx="18">
                  <c:v>77.3703749392735</c:v>
                </c:pt>
                <c:pt idx="19">
                  <c:v>73.21793108399467</c:v>
                </c:pt>
                <c:pt idx="20">
                  <c:v>72.40073685068202</c:v>
                </c:pt>
                <c:pt idx="21">
                  <c:v>70.12134789107012</c:v>
                </c:pt>
                <c:pt idx="22">
                  <c:v>68.70701610220752</c:v>
                </c:pt>
                <c:pt idx="23">
                  <c:v>67.76281158042563</c:v>
                </c:pt>
                <c:pt idx="24">
                  <c:v>66.83159871070914</c:v>
                </c:pt>
                <c:pt idx="25">
                  <c:v>63.855605481606055</c:v>
                </c:pt>
                <c:pt idx="26">
                  <c:v>63.640099590330465</c:v>
                </c:pt>
                <c:pt idx="27">
                  <c:v>60.57570737850996</c:v>
                </c:pt>
                <c:pt idx="28">
                  <c:v>60.45664180443204</c:v>
                </c:pt>
                <c:pt idx="29">
                  <c:v>58.89511158501039</c:v>
                </c:pt>
                <c:pt idx="30">
                  <c:v>58.531875858210036</c:v>
                </c:pt>
                <c:pt idx="31">
                  <c:v>57.92735538832268</c:v>
                </c:pt>
                <c:pt idx="32">
                  <c:v>57.59481020066327</c:v>
                </c:pt>
                <c:pt idx="33">
                  <c:v>56.15458536037733</c:v>
                </c:pt>
                <c:pt idx="34">
                  <c:v>53.813772926822715</c:v>
                </c:pt>
                <c:pt idx="35">
                  <c:v>52.91898634582274</c:v>
                </c:pt>
                <c:pt idx="36">
                  <c:v>52.17379659138211</c:v>
                </c:pt>
                <c:pt idx="37">
                  <c:v>42.084445609991604</c:v>
                </c:pt>
                <c:pt idx="38">
                  <c:v>41.35116644055833</c:v>
                </c:pt>
                <c:pt idx="39">
                  <c:v>40.34858783689382</c:v>
                </c:pt>
                <c:pt idx="40">
                  <c:v>35.885981238620225</c:v>
                </c:pt>
                <c:pt idx="41">
                  <c:v>34.96066948511023</c:v>
                </c:pt>
                <c:pt idx="42">
                  <c:v>30.641349335179125</c:v>
                </c:pt>
                <c:pt idx="43">
                  <c:v>29.001466630634763</c:v>
                </c:pt>
                <c:pt idx="44">
                  <c:v>26.538653827340212</c:v>
                </c:pt>
                <c:pt idx="45">
                  <c:v>25.25909235221545</c:v>
                </c:pt>
                <c:pt idx="46">
                  <c:v>24.38183257534319</c:v>
                </c:pt>
                <c:pt idx="47">
                  <c:v>20.499182011064963</c:v>
                </c:pt>
                <c:pt idx="48">
                  <c:v>17.41951737193943</c:v>
                </c:pt>
                <c:pt idx="49">
                  <c:v>16.192529348059654</c:v>
                </c:pt>
                <c:pt idx="50">
                  <c:v>16.0769760957266</c:v>
                </c:pt>
                <c:pt idx="51">
                  <c:v>13.855370010747222</c:v>
                </c:pt>
                <c:pt idx="52">
                  <c:v>12.583412150209218</c:v>
                </c:pt>
                <c:pt idx="53">
                  <c:v>12.056363101251053</c:v>
                </c:pt>
                <c:pt idx="54">
                  <c:v>10.423485945172494</c:v>
                </c:pt>
                <c:pt idx="55">
                  <c:v>9.422961744871287</c:v>
                </c:pt>
                <c:pt idx="56">
                  <c:v>9.1632381229715</c:v>
                </c:pt>
                <c:pt idx="57">
                  <c:v>6.589700508555546</c:v>
                </c:pt>
                <c:pt idx="58">
                  <c:v>6.4390344181129056</c:v>
                </c:pt>
                <c:pt idx="59">
                  <c:v>4.211429734414271</c:v>
                </c:pt>
                <c:pt idx="60">
                  <c:v>0.17919578611595077</c:v>
                </c:pt>
                <c:pt idx="61">
                  <c:v>0.011475137954897794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创伤骨科</c:v>
                </c:pt>
                <c:pt idx="2">
                  <c:v>运动损伤骨科</c:v>
                </c:pt>
                <c:pt idx="3">
                  <c:v>口腔科</c:v>
                </c:pt>
                <c:pt idx="4">
                  <c:v>内分泌科</c:v>
                </c:pt>
                <c:pt idx="5">
                  <c:v>皮肤科</c:v>
                </c:pt>
                <c:pt idx="6">
                  <c:v>神经外科</c:v>
                </c:pt>
                <c:pt idx="7">
                  <c:v>风湿病科</c:v>
                </c:pt>
                <c:pt idx="8">
                  <c:v>小儿骨科</c:v>
                </c:pt>
                <c:pt idx="9">
                  <c:v>妇科</c:v>
                </c:pt>
                <c:pt idx="10">
                  <c:v>康复科</c:v>
                </c:pt>
                <c:pt idx="11">
                  <c:v>脑病一科</c:v>
                </c:pt>
                <c:pt idx="12">
                  <c:v>肾脏内科</c:v>
                </c:pt>
                <c:pt idx="13">
                  <c:v>脾胃病科</c:v>
                </c:pt>
                <c:pt idx="14">
                  <c:v>推拿科</c:v>
                </c:pt>
                <c:pt idx="15">
                  <c:v>眼科</c:v>
                </c:pt>
                <c:pt idx="16">
                  <c:v>脑病二科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呼吸内科</c:v>
                </c:pt>
                <c:pt idx="20">
                  <c:v>乳腺甲状腺外科</c:v>
                </c:pt>
                <c:pt idx="21">
                  <c:v>肾病科</c:v>
                </c:pt>
                <c:pt idx="22">
                  <c:v>胸外科</c:v>
                </c:pt>
                <c:pt idx="23">
                  <c:v>周围血管科</c:v>
                </c:pt>
                <c:pt idx="24">
                  <c:v>小儿推拿科</c:v>
                </c:pt>
                <c:pt idx="25">
                  <c:v>泌尿外科</c:v>
                </c:pt>
                <c:pt idx="26">
                  <c:v>治未病中心</c:v>
                </c:pt>
                <c:pt idx="27">
                  <c:v>脑病三科</c:v>
                </c:pt>
                <c:pt idx="28">
                  <c:v>心病二科</c:v>
                </c:pt>
                <c:pt idx="29">
                  <c:v>西区重症医学科</c:v>
                </c:pt>
                <c:pt idx="30">
                  <c:v>综合内科</c:v>
                </c:pt>
                <c:pt idx="31">
                  <c:v>脾胃科消化科合并</c:v>
                </c:pt>
                <c:pt idx="32">
                  <c:v>老年医学科</c:v>
                </c:pt>
                <c:pt idx="33">
                  <c:v>医院</c:v>
                </c:pt>
                <c:pt idx="34">
                  <c:v>肝病科</c:v>
                </c:pt>
                <c:pt idx="35">
                  <c:v>针灸科</c:v>
                </c:pt>
                <c:pt idx="36">
                  <c:v>肝胆外科</c:v>
                </c:pt>
                <c:pt idx="37">
                  <c:v>骨科</c:v>
                </c:pt>
                <c:pt idx="38">
                  <c:v>中医外治中心</c:v>
                </c:pt>
                <c:pt idx="39">
                  <c:v>中医经典科</c:v>
                </c:pt>
                <c:pt idx="40">
                  <c:v>显微骨科</c:v>
                </c:pt>
                <c:pt idx="41">
                  <c:v>普通外科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心病四科</c:v>
                </c:pt>
                <c:pt idx="45">
                  <c:v>儿科</c:v>
                </c:pt>
                <c:pt idx="46">
                  <c:v>消化内科</c:v>
                </c:pt>
                <c:pt idx="47">
                  <c:v>产科</c:v>
                </c:pt>
                <c:pt idx="48">
                  <c:v>妇二科</c:v>
                </c:pt>
                <c:pt idx="49">
                  <c:v>妇科妇二科合并</c:v>
                </c:pt>
                <c:pt idx="50">
                  <c:v>关节骨科</c:v>
                </c:pt>
                <c:pt idx="51">
                  <c:v>肛肠科</c:v>
                </c:pt>
                <c:pt idx="52">
                  <c:v>心病三科</c:v>
                </c:pt>
                <c:pt idx="53">
                  <c:v>耳鼻喉科</c:v>
                </c:pt>
                <c:pt idx="54">
                  <c:v>美容皮肤科</c:v>
                </c:pt>
                <c:pt idx="55">
                  <c:v>脊柱骨科</c:v>
                </c:pt>
                <c:pt idx="56">
                  <c:v>重症医学科</c:v>
                </c:pt>
                <c:pt idx="57">
                  <c:v>东区肾病科</c:v>
                </c:pt>
                <c:pt idx="58">
                  <c:v>神经内科</c:v>
                </c:pt>
                <c:pt idx="59">
                  <c:v>微创骨科</c:v>
                </c:pt>
                <c:pt idx="60">
                  <c:v>男科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99.30601076605792</c:v>
                </c:pt>
                <c:pt idx="2">
                  <c:v>95.29193065245924</c:v>
                </c:pt>
                <c:pt idx="3">
                  <c:v>95.05322939947969</c:v>
                </c:pt>
                <c:pt idx="4">
                  <c:v>94.43595678683627</c:v>
                </c:pt>
                <c:pt idx="5">
                  <c:v>94.23395483845101</c:v>
                </c:pt>
                <c:pt idx="6">
                  <c:v>90.89289450727263</c:v>
                </c:pt>
                <c:pt idx="7">
                  <c:v>88.53304024800828</c:v>
                </c:pt>
                <c:pt idx="8">
                  <c:v>87.080902618424</c:v>
                </c:pt>
                <c:pt idx="9">
                  <c:v>87.02925912178085</c:v>
                </c:pt>
                <c:pt idx="10">
                  <c:v>84.73163938435745</c:v>
                </c:pt>
                <c:pt idx="11">
                  <c:v>84.28462054845667</c:v>
                </c:pt>
                <c:pt idx="12">
                  <c:v>84.26756826618002</c:v>
                </c:pt>
                <c:pt idx="13">
                  <c:v>79.53572616318336</c:v>
                </c:pt>
                <c:pt idx="14">
                  <c:v>79.09368167513597</c:v>
                </c:pt>
                <c:pt idx="15">
                  <c:v>78.57398731541672</c:v>
                </c:pt>
                <c:pt idx="16">
                  <c:v>75.9733121218577</c:v>
                </c:pt>
                <c:pt idx="17">
                  <c:v>75.46299774590335</c:v>
                </c:pt>
                <c:pt idx="18">
                  <c:v>75.30696401885312</c:v>
                </c:pt>
                <c:pt idx="19">
                  <c:v>72.4776627406223</c:v>
                </c:pt>
                <c:pt idx="20">
                  <c:v>71.9469012328617</c:v>
                </c:pt>
                <c:pt idx="21">
                  <c:v>71.3710618907677</c:v>
                </c:pt>
                <c:pt idx="22">
                  <c:v>70.38232660160213</c:v>
                </c:pt>
                <c:pt idx="23">
                  <c:v>70.17180779751571</c:v>
                </c:pt>
                <c:pt idx="24">
                  <c:v>68.17775640661998</c:v>
                </c:pt>
                <c:pt idx="25">
                  <c:v>67.8701352443102</c:v>
                </c:pt>
                <c:pt idx="26">
                  <c:v>61.3108475913452</c:v>
                </c:pt>
                <c:pt idx="27">
                  <c:v>58.483152173909026</c:v>
                </c:pt>
                <c:pt idx="28">
                  <c:v>57.365401005517235</c:v>
                </c:pt>
                <c:pt idx="29">
                  <c:v>52.84143141243286</c:v>
                </c:pt>
                <c:pt idx="30">
                  <c:v>49.35223955031563</c:v>
                </c:pt>
                <c:pt idx="31">
                  <c:v>49.268562070550125</c:v>
                </c:pt>
                <c:pt idx="32">
                  <c:v>48.124183138189316</c:v>
                </c:pt>
                <c:pt idx="33">
                  <c:v>45.95323414976379</c:v>
                </c:pt>
                <c:pt idx="34">
                  <c:v>44.23014594396952</c:v>
                </c:pt>
                <c:pt idx="35">
                  <c:v>41.2433897250859</c:v>
                </c:pt>
                <c:pt idx="36">
                  <c:v>40.886205962556815</c:v>
                </c:pt>
                <c:pt idx="37">
                  <c:v>36.88029627705521</c:v>
                </c:pt>
                <c:pt idx="38">
                  <c:v>36.792845609713744</c:v>
                </c:pt>
                <c:pt idx="39">
                  <c:v>36.3534165785446</c:v>
                </c:pt>
                <c:pt idx="40">
                  <c:v>36.23945158673739</c:v>
                </c:pt>
                <c:pt idx="41">
                  <c:v>35.707578872693034</c:v>
                </c:pt>
                <c:pt idx="42">
                  <c:v>34.2767269208949</c:v>
                </c:pt>
                <c:pt idx="43">
                  <c:v>33.260225945373726</c:v>
                </c:pt>
                <c:pt idx="44">
                  <c:v>33.21982829432009</c:v>
                </c:pt>
                <c:pt idx="45">
                  <c:v>32.163305531381305</c:v>
                </c:pt>
                <c:pt idx="46">
                  <c:v>31.716266560612873</c:v>
                </c:pt>
                <c:pt idx="47">
                  <c:v>31.182124191020314</c:v>
                </c:pt>
                <c:pt idx="48">
                  <c:v>28.90360057373038</c:v>
                </c:pt>
                <c:pt idx="49">
                  <c:v>28.673012583036822</c:v>
                </c:pt>
                <c:pt idx="50">
                  <c:v>28.196450612446817</c:v>
                </c:pt>
                <c:pt idx="51">
                  <c:v>22.307341520561803</c:v>
                </c:pt>
                <c:pt idx="52">
                  <c:v>20.270256777999027</c:v>
                </c:pt>
                <c:pt idx="53">
                  <c:v>16.690578055480216</c:v>
                </c:pt>
                <c:pt idx="54">
                  <c:v>16.474925900597363</c:v>
                </c:pt>
                <c:pt idx="55">
                  <c:v>13.341225438420999</c:v>
                </c:pt>
                <c:pt idx="56">
                  <c:v>9.60070128551672</c:v>
                </c:pt>
                <c:pt idx="57">
                  <c:v>6.51865617962931</c:v>
                </c:pt>
                <c:pt idx="58">
                  <c:v>4.45940314824057</c:v>
                </c:pt>
                <c:pt idx="59">
                  <c:v>4.36264731528198</c:v>
                </c:pt>
                <c:pt idx="60">
                  <c:v>1.569317235445442</c:v>
                </c:pt>
                <c:pt idx="61">
                  <c:v>0.7453982158327982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重症医学科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眼科</c:v>
                </c:pt>
                <c:pt idx="5">
                  <c:v>神经内科</c:v>
                </c:pt>
                <c:pt idx="6">
                  <c:v>脑病一科</c:v>
                </c:pt>
                <c:pt idx="7">
                  <c:v>肝胆外科</c:v>
                </c:pt>
                <c:pt idx="8">
                  <c:v>小儿推拿科</c:v>
                </c:pt>
                <c:pt idx="9">
                  <c:v>皮肤科</c:v>
                </c:pt>
                <c:pt idx="10">
                  <c:v>脑病二科</c:v>
                </c:pt>
                <c:pt idx="11">
                  <c:v>产科</c:v>
                </c:pt>
                <c:pt idx="12">
                  <c:v>美容皮肤科</c:v>
                </c:pt>
                <c:pt idx="13">
                  <c:v>妇科妇二科合并</c:v>
                </c:pt>
                <c:pt idx="14">
                  <c:v>治未病中心</c:v>
                </c:pt>
                <c:pt idx="15">
                  <c:v>儿科</c:v>
                </c:pt>
                <c:pt idx="16">
                  <c:v>口腔科</c:v>
                </c:pt>
                <c:pt idx="17">
                  <c:v>男科</c:v>
                </c:pt>
                <c:pt idx="18">
                  <c:v>骨科</c:v>
                </c:pt>
                <c:pt idx="19">
                  <c:v>关节骨科</c:v>
                </c:pt>
                <c:pt idx="20">
                  <c:v>肾脏内科</c:v>
                </c:pt>
                <c:pt idx="21">
                  <c:v>肿瘤内科</c:v>
                </c:pt>
                <c:pt idx="22">
                  <c:v>肛肠科</c:v>
                </c:pt>
                <c:pt idx="23">
                  <c:v>心血管内科</c:v>
                </c:pt>
                <c:pt idx="24">
                  <c:v>心病四科</c:v>
                </c:pt>
                <c:pt idx="25">
                  <c:v>消化内科</c:v>
                </c:pt>
                <c:pt idx="26">
                  <c:v>脾胃科消化科合并</c:v>
                </c:pt>
                <c:pt idx="27">
                  <c:v>综合内科</c:v>
                </c:pt>
                <c:pt idx="28">
                  <c:v>针灸科</c:v>
                </c:pt>
                <c:pt idx="29">
                  <c:v>中医经典科</c:v>
                </c:pt>
                <c:pt idx="30">
                  <c:v>肾病科</c:v>
                </c:pt>
                <c:pt idx="31">
                  <c:v>脊柱骨科</c:v>
                </c:pt>
                <c:pt idx="32">
                  <c:v>耳鼻喉科</c:v>
                </c:pt>
                <c:pt idx="33">
                  <c:v>心病一科</c:v>
                </c:pt>
                <c:pt idx="34">
                  <c:v>微创骨科</c:v>
                </c:pt>
                <c:pt idx="35">
                  <c:v>肝病科</c:v>
                </c:pt>
                <c:pt idx="36">
                  <c:v>东区重症医学科</c:v>
                </c:pt>
                <c:pt idx="37">
                  <c:v>呼吸内科</c:v>
                </c:pt>
                <c:pt idx="38">
                  <c:v>脑病三科</c:v>
                </c:pt>
                <c:pt idx="39">
                  <c:v>风湿病科</c:v>
                </c:pt>
                <c:pt idx="40">
                  <c:v>周围血管科</c:v>
                </c:pt>
                <c:pt idx="41">
                  <c:v>乳腺甲状腺外科</c:v>
                </c:pt>
                <c:pt idx="42">
                  <c:v>内分泌科</c:v>
                </c:pt>
                <c:pt idx="43">
                  <c:v>运动损伤骨科</c:v>
                </c:pt>
                <c:pt idx="44">
                  <c:v>身心医学科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妇二科</c:v>
                </c:pt>
                <c:pt idx="48">
                  <c:v>显微骨科</c:v>
                </c:pt>
                <c:pt idx="49">
                  <c:v>中医外治中心</c:v>
                </c:pt>
                <c:pt idx="50">
                  <c:v>妇科</c:v>
                </c:pt>
                <c:pt idx="51">
                  <c:v>推拿科</c:v>
                </c:pt>
                <c:pt idx="52">
                  <c:v>康复科</c:v>
                </c:pt>
                <c:pt idx="53">
                  <c:v>医院</c:v>
                </c:pt>
                <c:pt idx="54">
                  <c:v>脾胃病科</c:v>
                </c:pt>
                <c:pt idx="55">
                  <c:v>心病三科</c:v>
                </c:pt>
                <c:pt idx="56">
                  <c:v>小儿骨科</c:v>
                </c:pt>
                <c:pt idx="57">
                  <c:v>老年医学科</c:v>
                </c:pt>
                <c:pt idx="58">
                  <c:v>西区重症医学科</c:v>
                </c:pt>
                <c:pt idx="59">
                  <c:v>神经外科</c:v>
                </c:pt>
                <c:pt idx="60">
                  <c:v>普通外科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99.12779505522607</c:v>
                </c:pt>
                <c:pt idx="2">
                  <c:v>98.6425173047616</c:v>
                </c:pt>
                <c:pt idx="3">
                  <c:v>98.44535560693998</c:v>
                </c:pt>
                <c:pt idx="4">
                  <c:v>95.27131000197525</c:v>
                </c:pt>
                <c:pt idx="5">
                  <c:v>94.84386123325585</c:v>
                </c:pt>
                <c:pt idx="6">
                  <c:v>94.22446875770184</c:v>
                </c:pt>
                <c:pt idx="7">
                  <c:v>93.01943816867485</c:v>
                </c:pt>
                <c:pt idx="8">
                  <c:v>92.9487578863312</c:v>
                </c:pt>
                <c:pt idx="9">
                  <c:v>88.36603499781002</c:v>
                </c:pt>
                <c:pt idx="10">
                  <c:v>88.35849346327882</c:v>
                </c:pt>
                <c:pt idx="11">
                  <c:v>88.1183499708977</c:v>
                </c:pt>
                <c:pt idx="12">
                  <c:v>84.96485935160368</c:v>
                </c:pt>
                <c:pt idx="13">
                  <c:v>84.41496542595169</c:v>
                </c:pt>
                <c:pt idx="14">
                  <c:v>79.21413744301024</c:v>
                </c:pt>
                <c:pt idx="15">
                  <c:v>76.83176109881347</c:v>
                </c:pt>
                <c:pt idx="16">
                  <c:v>75.1872991200704</c:v>
                </c:pt>
                <c:pt idx="17">
                  <c:v>73.42750850927678</c:v>
                </c:pt>
                <c:pt idx="18">
                  <c:v>72.55861207702955</c:v>
                </c:pt>
                <c:pt idx="19">
                  <c:v>71.64012343533241</c:v>
                </c:pt>
                <c:pt idx="20">
                  <c:v>70.87484226624406</c:v>
                </c:pt>
                <c:pt idx="21">
                  <c:v>69.02460963993174</c:v>
                </c:pt>
                <c:pt idx="22">
                  <c:v>68.79453568614908</c:v>
                </c:pt>
                <c:pt idx="23">
                  <c:v>68.3773337311325</c:v>
                </c:pt>
                <c:pt idx="24">
                  <c:v>65.1679764082951</c:v>
                </c:pt>
                <c:pt idx="25">
                  <c:v>62.02236539483083</c:v>
                </c:pt>
                <c:pt idx="26">
                  <c:v>59.64111831630781</c:v>
                </c:pt>
                <c:pt idx="27">
                  <c:v>58.03003387218661</c:v>
                </c:pt>
                <c:pt idx="28">
                  <c:v>57.984057284364184</c:v>
                </c:pt>
                <c:pt idx="29">
                  <c:v>55.229177249489126</c:v>
                </c:pt>
                <c:pt idx="30">
                  <c:v>54.604802812342925</c:v>
                </c:pt>
                <c:pt idx="31">
                  <c:v>51.93500882461742</c:v>
                </c:pt>
                <c:pt idx="32">
                  <c:v>50.98913392645566</c:v>
                </c:pt>
                <c:pt idx="33">
                  <c:v>48.51769882531964</c:v>
                </c:pt>
                <c:pt idx="34">
                  <c:v>47.44223135646643</c:v>
                </c:pt>
                <c:pt idx="35">
                  <c:v>46.32403991821068</c:v>
                </c:pt>
                <c:pt idx="36">
                  <c:v>43.834604269239</c:v>
                </c:pt>
                <c:pt idx="37">
                  <c:v>39.962238928148956</c:v>
                </c:pt>
                <c:pt idx="38">
                  <c:v>38.404011110481704</c:v>
                </c:pt>
                <c:pt idx="39">
                  <c:v>37.19056256241877</c:v>
                </c:pt>
                <c:pt idx="40">
                  <c:v>34.81725920858939</c:v>
                </c:pt>
                <c:pt idx="41">
                  <c:v>31.416073381011593</c:v>
                </c:pt>
                <c:pt idx="42">
                  <c:v>31.037342214923758</c:v>
                </c:pt>
                <c:pt idx="43">
                  <c:v>24.59119008951054</c:v>
                </c:pt>
                <c:pt idx="44">
                  <c:v>23.019024482914784</c:v>
                </c:pt>
                <c:pt idx="45">
                  <c:v>20.740353542609977</c:v>
                </c:pt>
                <c:pt idx="46">
                  <c:v>20.62184087917822</c:v>
                </c:pt>
                <c:pt idx="47">
                  <c:v>19.319006640885828</c:v>
                </c:pt>
                <c:pt idx="48">
                  <c:v>19.129228580486593</c:v>
                </c:pt>
                <c:pt idx="49">
                  <c:v>17.47238790481924</c:v>
                </c:pt>
                <c:pt idx="50">
                  <c:v>15.507133715712726</c:v>
                </c:pt>
                <c:pt idx="51">
                  <c:v>11.39280510636637</c:v>
                </c:pt>
                <c:pt idx="52">
                  <c:v>11.210631909336167</c:v>
                </c:pt>
                <c:pt idx="53">
                  <c:v>9.256857933780655</c:v>
                </c:pt>
                <c:pt idx="54">
                  <c:v>8.861507554313695</c:v>
                </c:pt>
                <c:pt idx="55">
                  <c:v>5.376074177761217</c:v>
                </c:pt>
                <c:pt idx="56">
                  <c:v>3.7419786710016982</c:v>
                </c:pt>
                <c:pt idx="57">
                  <c:v>3.4961156529889803</c:v>
                </c:pt>
                <c:pt idx="58">
                  <c:v>2.6347384099847155</c:v>
                </c:pt>
                <c:pt idx="59">
                  <c:v>1.5402875869391814</c:v>
                </c:pt>
                <c:pt idx="60">
                  <c:v>1.0002109553241283</c:v>
                </c:pt>
                <c:pt idx="61">
                  <c:v>0.9898298538918436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心病二科</c:v>
                </c:pt>
                <c:pt idx="2">
                  <c:v>呼吸内科</c:v>
                </c:pt>
                <c:pt idx="3">
                  <c:v>心血管内科</c:v>
                </c:pt>
                <c:pt idx="4">
                  <c:v>运动损伤骨科</c:v>
                </c:pt>
                <c:pt idx="5">
                  <c:v>泌尿外科</c:v>
                </c:pt>
                <c:pt idx="6">
                  <c:v>肾病科</c:v>
                </c:pt>
                <c:pt idx="7">
                  <c:v>妇科妇二科合并</c:v>
                </c:pt>
                <c:pt idx="8">
                  <c:v>皮肤科</c:v>
                </c:pt>
                <c:pt idx="9">
                  <c:v>重症医学科</c:v>
                </c:pt>
                <c:pt idx="10">
                  <c:v>脑病二科</c:v>
                </c:pt>
                <c:pt idx="11">
                  <c:v>脊柱骨科</c:v>
                </c:pt>
                <c:pt idx="12">
                  <c:v>风湿病科</c:v>
                </c:pt>
                <c:pt idx="13">
                  <c:v>普通外科</c:v>
                </c:pt>
                <c:pt idx="14">
                  <c:v>血液科</c:v>
                </c:pt>
                <c:pt idx="15">
                  <c:v>微创骨科</c:v>
                </c:pt>
                <c:pt idx="16">
                  <c:v>神经外科</c:v>
                </c:pt>
                <c:pt idx="17">
                  <c:v>脑病一科</c:v>
                </c:pt>
                <c:pt idx="18">
                  <c:v>乳腺甲状腺外科</c:v>
                </c:pt>
                <c:pt idx="19">
                  <c:v>产科</c:v>
                </c:pt>
                <c:pt idx="20">
                  <c:v>老年医学科</c:v>
                </c:pt>
                <c:pt idx="21">
                  <c:v>心病一科</c:v>
                </c:pt>
                <c:pt idx="22">
                  <c:v>西区重症医学科</c:v>
                </c:pt>
                <c:pt idx="23">
                  <c:v>男科</c:v>
                </c:pt>
                <c:pt idx="24">
                  <c:v>小儿骨科</c:v>
                </c:pt>
                <c:pt idx="25">
                  <c:v>周围血管科</c:v>
                </c:pt>
                <c:pt idx="26">
                  <c:v>口腔科</c:v>
                </c:pt>
                <c:pt idx="27">
                  <c:v>眼科</c:v>
                </c:pt>
                <c:pt idx="28">
                  <c:v>骨科</c:v>
                </c:pt>
                <c:pt idx="29">
                  <c:v>脑病三科</c:v>
                </c:pt>
                <c:pt idx="30">
                  <c:v>神经内科</c:v>
                </c:pt>
                <c:pt idx="31">
                  <c:v>东区重症医学科</c:v>
                </c:pt>
                <c:pt idx="32">
                  <c:v>儿科</c:v>
                </c:pt>
                <c:pt idx="33">
                  <c:v>中医经典科</c:v>
                </c:pt>
                <c:pt idx="34">
                  <c:v>中医外治中心</c:v>
                </c:pt>
                <c:pt idx="35">
                  <c:v>心病三科</c:v>
                </c:pt>
                <c:pt idx="36">
                  <c:v>胸外科</c:v>
                </c:pt>
                <c:pt idx="37">
                  <c:v>治未病中心</c:v>
                </c:pt>
                <c:pt idx="38">
                  <c:v>消化内科</c:v>
                </c:pt>
                <c:pt idx="39">
                  <c:v>肾脏内科</c:v>
                </c:pt>
                <c:pt idx="40">
                  <c:v>耳鼻喉科</c:v>
                </c:pt>
                <c:pt idx="41">
                  <c:v>妇科</c:v>
                </c:pt>
                <c:pt idx="42">
                  <c:v>关节骨科</c:v>
                </c:pt>
                <c:pt idx="43">
                  <c:v>脾胃病科</c:v>
                </c:pt>
                <c:pt idx="44">
                  <c:v>脾胃科消化科合并</c:v>
                </c:pt>
                <c:pt idx="45">
                  <c:v>针灸科</c:v>
                </c:pt>
                <c:pt idx="46">
                  <c:v>肛肠科</c:v>
                </c:pt>
                <c:pt idx="47">
                  <c:v>创伤骨科</c:v>
                </c:pt>
                <c:pt idx="48">
                  <c:v>肝病科</c:v>
                </c:pt>
                <c:pt idx="49">
                  <c:v>肿瘤内科</c:v>
                </c:pt>
                <c:pt idx="50">
                  <c:v>美容皮肤科</c:v>
                </c:pt>
                <c:pt idx="51">
                  <c:v>显微骨科</c:v>
                </c:pt>
                <c:pt idx="52">
                  <c:v>康复科</c:v>
                </c:pt>
                <c:pt idx="53">
                  <c:v>医院</c:v>
                </c:pt>
                <c:pt idx="54">
                  <c:v>小儿推拿科</c:v>
                </c:pt>
                <c:pt idx="55">
                  <c:v>心病四科</c:v>
                </c:pt>
                <c:pt idx="56">
                  <c:v>综合内科</c:v>
                </c:pt>
                <c:pt idx="57">
                  <c:v>身心医学科</c:v>
                </c:pt>
                <c:pt idx="58">
                  <c:v>妇二科</c:v>
                </c:pt>
                <c:pt idx="59">
                  <c:v>东区肾病科</c:v>
                </c:pt>
                <c:pt idx="60">
                  <c:v>内分泌科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98.60557520866244</c:v>
                </c:pt>
                <c:pt idx="1">
                  <c:v>96.78742986236728</c:v>
                </c:pt>
                <c:pt idx="2">
                  <c:v>93.36745462933067</c:v>
                </c:pt>
                <c:pt idx="3">
                  <c:v>90.7091242431518</c:v>
                </c:pt>
                <c:pt idx="4">
                  <c:v>88.19595010904482</c:v>
                </c:pt>
                <c:pt idx="5">
                  <c:v>87.6758798881038</c:v>
                </c:pt>
                <c:pt idx="6">
                  <c:v>87.256442621676</c:v>
                </c:pt>
                <c:pt idx="7">
                  <c:v>84.34133056509717</c:v>
                </c:pt>
                <c:pt idx="8">
                  <c:v>83.45024803540812</c:v>
                </c:pt>
                <c:pt idx="9">
                  <c:v>83.39893748466005</c:v>
                </c:pt>
                <c:pt idx="10">
                  <c:v>82.78250641233289</c:v>
                </c:pt>
                <c:pt idx="11">
                  <c:v>81.02553438691726</c:v>
                </c:pt>
                <c:pt idx="12">
                  <c:v>80.69434603361465</c:v>
                </c:pt>
                <c:pt idx="13">
                  <c:v>79.2278364522568</c:v>
                </c:pt>
                <c:pt idx="14">
                  <c:v>76.14616991590233</c:v>
                </c:pt>
                <c:pt idx="15">
                  <c:v>73.55290407154054</c:v>
                </c:pt>
                <c:pt idx="16">
                  <c:v>72.87732673484706</c:v>
                </c:pt>
                <c:pt idx="17">
                  <c:v>70.23621013311066</c:v>
                </c:pt>
                <c:pt idx="18">
                  <c:v>66.8236638817338</c:v>
                </c:pt>
                <c:pt idx="19">
                  <c:v>64.91859214104826</c:v>
                </c:pt>
                <c:pt idx="20">
                  <c:v>63.423445850915506</c:v>
                </c:pt>
                <c:pt idx="21">
                  <c:v>60.39967777238675</c:v>
                </c:pt>
                <c:pt idx="22">
                  <c:v>58.944309777862024</c:v>
                </c:pt>
                <c:pt idx="23">
                  <c:v>56.497828848883834</c:v>
                </c:pt>
                <c:pt idx="24">
                  <c:v>54.13780906857817</c:v>
                </c:pt>
                <c:pt idx="25">
                  <c:v>53.66309457030154</c:v>
                </c:pt>
                <c:pt idx="26">
                  <c:v>51.868568228236825</c:v>
                </c:pt>
                <c:pt idx="27">
                  <c:v>48.864639781370855</c:v>
                </c:pt>
                <c:pt idx="28">
                  <c:v>48.774870187774575</c:v>
                </c:pt>
                <c:pt idx="29">
                  <c:v>47.11315132439038</c:v>
                </c:pt>
                <c:pt idx="30">
                  <c:v>45.51271307963349</c:v>
                </c:pt>
                <c:pt idx="31">
                  <c:v>45.335460253763095</c:v>
                </c:pt>
                <c:pt idx="32">
                  <c:v>43.00178959164738</c:v>
                </c:pt>
                <c:pt idx="33">
                  <c:v>42.69804929776906</c:v>
                </c:pt>
                <c:pt idx="34">
                  <c:v>42.02469444620442</c:v>
                </c:pt>
                <c:pt idx="35">
                  <c:v>38.963262429124846</c:v>
                </c:pt>
                <c:pt idx="36">
                  <c:v>38.761182042081074</c:v>
                </c:pt>
                <c:pt idx="37">
                  <c:v>37.64036036717435</c:v>
                </c:pt>
                <c:pt idx="38">
                  <c:v>36.75259373251867</c:v>
                </c:pt>
                <c:pt idx="39">
                  <c:v>36.36878136011907</c:v>
                </c:pt>
                <c:pt idx="40">
                  <c:v>35.68571618306302</c:v>
                </c:pt>
                <c:pt idx="41">
                  <c:v>33.90737471202981</c:v>
                </c:pt>
                <c:pt idx="42">
                  <c:v>33.65186252821459</c:v>
                </c:pt>
                <c:pt idx="43">
                  <c:v>31.959413355801438</c:v>
                </c:pt>
                <c:pt idx="44">
                  <c:v>31.91040524774682</c:v>
                </c:pt>
                <c:pt idx="45">
                  <c:v>31.567758017971048</c:v>
                </c:pt>
                <c:pt idx="46">
                  <c:v>31.21729995211404</c:v>
                </c:pt>
                <c:pt idx="47">
                  <c:v>30.29076660753358</c:v>
                </c:pt>
                <c:pt idx="48">
                  <c:v>26.330711069600653</c:v>
                </c:pt>
                <c:pt idx="49">
                  <c:v>22.063804528969012</c:v>
                </c:pt>
                <c:pt idx="50">
                  <c:v>18.07861208648809</c:v>
                </c:pt>
                <c:pt idx="51">
                  <c:v>17.98744806994521</c:v>
                </c:pt>
                <c:pt idx="52">
                  <c:v>17.139683153225427</c:v>
                </c:pt>
                <c:pt idx="53">
                  <c:v>16.371542922724068</c:v>
                </c:pt>
                <c:pt idx="54">
                  <c:v>14.59202316035848</c:v>
                </c:pt>
                <c:pt idx="55">
                  <c:v>13.01928496079059</c:v>
                </c:pt>
                <c:pt idx="56">
                  <c:v>10.766279385897759</c:v>
                </c:pt>
                <c:pt idx="57">
                  <c:v>10.194682007132227</c:v>
                </c:pt>
                <c:pt idx="58">
                  <c:v>4.215669461431015</c:v>
                </c:pt>
                <c:pt idx="59">
                  <c:v>3.028963026033238</c:v>
                </c:pt>
                <c:pt idx="60">
                  <c:v>0.6044703718746325</c:v>
                </c:pt>
                <c:pt idx="61">
                  <c:v>0.26106847163436253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心病三科</c:v>
                </c:pt>
                <c:pt idx="2">
                  <c:v>心病一科</c:v>
                </c:pt>
                <c:pt idx="3">
                  <c:v>妇二科</c:v>
                </c:pt>
                <c:pt idx="4">
                  <c:v>关节骨科</c:v>
                </c:pt>
                <c:pt idx="5">
                  <c:v>肛肠科</c:v>
                </c:pt>
                <c:pt idx="6">
                  <c:v>血液科</c:v>
                </c:pt>
                <c:pt idx="7">
                  <c:v>东区重症医学科</c:v>
                </c:pt>
                <c:pt idx="8">
                  <c:v>耳鼻喉科</c:v>
                </c:pt>
                <c:pt idx="9">
                  <c:v>推拿科</c:v>
                </c:pt>
                <c:pt idx="10">
                  <c:v>神经内科</c:v>
                </c:pt>
                <c:pt idx="11">
                  <c:v>骨科</c:v>
                </c:pt>
                <c:pt idx="12">
                  <c:v>儿科</c:v>
                </c:pt>
                <c:pt idx="13">
                  <c:v>周围血管科</c:v>
                </c:pt>
                <c:pt idx="14">
                  <c:v>显微骨科</c:v>
                </c:pt>
                <c:pt idx="15">
                  <c:v>乳腺甲状腺外科</c:v>
                </c:pt>
                <c:pt idx="16">
                  <c:v>中医外治中心</c:v>
                </c:pt>
                <c:pt idx="17">
                  <c:v>重症医学科</c:v>
                </c:pt>
                <c:pt idx="18">
                  <c:v>肿瘤内科</c:v>
                </c:pt>
                <c:pt idx="19">
                  <c:v>脑病三科</c:v>
                </c:pt>
                <c:pt idx="20">
                  <c:v>内分泌科</c:v>
                </c:pt>
                <c:pt idx="21">
                  <c:v>脾胃科消化科合并</c:v>
                </c:pt>
                <c:pt idx="22">
                  <c:v>脑病二科</c:v>
                </c:pt>
                <c:pt idx="23">
                  <c:v>脊柱骨科</c:v>
                </c:pt>
                <c:pt idx="24">
                  <c:v>消化内科</c:v>
                </c:pt>
                <c:pt idx="25">
                  <c:v>康复科</c:v>
                </c:pt>
                <c:pt idx="26">
                  <c:v>呼吸内科</c:v>
                </c:pt>
                <c:pt idx="27">
                  <c:v>小儿骨科</c:v>
                </c:pt>
                <c:pt idx="28">
                  <c:v>心血管内科</c:v>
                </c:pt>
                <c:pt idx="29">
                  <c:v>脾胃病科</c:v>
                </c:pt>
                <c:pt idx="30">
                  <c:v>综合内科</c:v>
                </c:pt>
                <c:pt idx="31">
                  <c:v>普通外科</c:v>
                </c:pt>
                <c:pt idx="32">
                  <c:v>肾病科</c:v>
                </c:pt>
                <c:pt idx="33">
                  <c:v>东区肾病科</c:v>
                </c:pt>
                <c:pt idx="34">
                  <c:v>微创骨科</c:v>
                </c:pt>
                <c:pt idx="35">
                  <c:v>产科</c:v>
                </c:pt>
                <c:pt idx="36">
                  <c:v>妇科妇二科合并</c:v>
                </c:pt>
                <c:pt idx="37">
                  <c:v>创伤骨科</c:v>
                </c:pt>
                <c:pt idx="38">
                  <c:v>中医经典科</c:v>
                </c:pt>
                <c:pt idx="39">
                  <c:v>针灸科</c:v>
                </c:pt>
                <c:pt idx="40">
                  <c:v>西区重症医学科</c:v>
                </c:pt>
                <c:pt idx="41">
                  <c:v>心病二科</c:v>
                </c:pt>
                <c:pt idx="42">
                  <c:v>肝病科</c:v>
                </c:pt>
                <c:pt idx="43">
                  <c:v>医院</c:v>
                </c:pt>
                <c:pt idx="44">
                  <c:v>神经外科</c:v>
                </c:pt>
                <c:pt idx="45">
                  <c:v>口腔科</c:v>
                </c:pt>
                <c:pt idx="46">
                  <c:v>肾脏内科</c:v>
                </c:pt>
                <c:pt idx="47">
                  <c:v>治未病中心</c:v>
                </c:pt>
                <c:pt idx="48">
                  <c:v>运动损伤骨科</c:v>
                </c:pt>
                <c:pt idx="49">
                  <c:v>男科</c:v>
                </c:pt>
                <c:pt idx="50">
                  <c:v>泌尿外科</c:v>
                </c:pt>
                <c:pt idx="51">
                  <c:v>胸外科</c:v>
                </c:pt>
                <c:pt idx="52">
                  <c:v>皮肤科</c:v>
                </c:pt>
                <c:pt idx="53">
                  <c:v>风湿病科</c:v>
                </c:pt>
                <c:pt idx="54">
                  <c:v>妇科</c:v>
                </c:pt>
                <c:pt idx="55">
                  <c:v>美容皮肤科</c:v>
                </c:pt>
                <c:pt idx="56">
                  <c:v>身心医学科</c:v>
                </c:pt>
                <c:pt idx="57">
                  <c:v>脑病一科</c:v>
                </c:pt>
                <c:pt idx="58">
                  <c:v>心病四科</c:v>
                </c:pt>
                <c:pt idx="59">
                  <c:v>肝胆外科</c:v>
                </c:pt>
                <c:pt idx="60">
                  <c:v>眼科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98.79294210780951</c:v>
                </c:pt>
                <c:pt idx="2">
                  <c:v>97.23236532085214</c:v>
                </c:pt>
                <c:pt idx="3">
                  <c:v>97.22958852254563</c:v>
                </c:pt>
                <c:pt idx="4">
                  <c:v>96.7061390517466</c:v>
                </c:pt>
                <c:pt idx="5">
                  <c:v>95.15967007154211</c:v>
                </c:pt>
                <c:pt idx="6">
                  <c:v>94.38637680159216</c:v>
                </c:pt>
                <c:pt idx="7">
                  <c:v>90.17619758000268</c:v>
                </c:pt>
                <c:pt idx="8">
                  <c:v>88.27137918132104</c:v>
                </c:pt>
                <c:pt idx="9">
                  <c:v>88.107492401495</c:v>
                </c:pt>
                <c:pt idx="10">
                  <c:v>87.17777763416711</c:v>
                </c:pt>
                <c:pt idx="11">
                  <c:v>85.00167802996603</c:v>
                </c:pt>
                <c:pt idx="12">
                  <c:v>83.57559985062426</c:v>
                </c:pt>
                <c:pt idx="13">
                  <c:v>81.9552694196353</c:v>
                </c:pt>
                <c:pt idx="14">
                  <c:v>81.8943914037916</c:v>
                </c:pt>
                <c:pt idx="15">
                  <c:v>80.25235000099546</c:v>
                </c:pt>
                <c:pt idx="16">
                  <c:v>80.07421221117895</c:v>
                </c:pt>
                <c:pt idx="17">
                  <c:v>77.93142974855039</c:v>
                </c:pt>
                <c:pt idx="18">
                  <c:v>75.63091878182897</c:v>
                </c:pt>
                <c:pt idx="19">
                  <c:v>70.31814220865431</c:v>
                </c:pt>
                <c:pt idx="20">
                  <c:v>67.45839846531952</c:v>
                </c:pt>
                <c:pt idx="21">
                  <c:v>66.37841832369568</c:v>
                </c:pt>
                <c:pt idx="22">
                  <c:v>65.70727084487255</c:v>
                </c:pt>
                <c:pt idx="23">
                  <c:v>61.71188142045627</c:v>
                </c:pt>
                <c:pt idx="24">
                  <c:v>59.971396044040866</c:v>
                </c:pt>
                <c:pt idx="25">
                  <c:v>59.62152397134608</c:v>
                </c:pt>
                <c:pt idx="26">
                  <c:v>59.269294613696474</c:v>
                </c:pt>
                <c:pt idx="27">
                  <c:v>59.06313030829782</c:v>
                </c:pt>
                <c:pt idx="28">
                  <c:v>57.66726862860282</c:v>
                </c:pt>
                <c:pt idx="29">
                  <c:v>57.18424202025004</c:v>
                </c:pt>
                <c:pt idx="30">
                  <c:v>55.75782174664857</c:v>
                </c:pt>
                <c:pt idx="31">
                  <c:v>53.71867871043451</c:v>
                </c:pt>
                <c:pt idx="32">
                  <c:v>53.313968301032524</c:v>
                </c:pt>
                <c:pt idx="33">
                  <c:v>52.56449126152022</c:v>
                </c:pt>
                <c:pt idx="34">
                  <c:v>50.90284457059303</c:v>
                </c:pt>
                <c:pt idx="35">
                  <c:v>50.845097269845716</c:v>
                </c:pt>
                <c:pt idx="36">
                  <c:v>49.29311642966016</c:v>
                </c:pt>
                <c:pt idx="37">
                  <c:v>44.563897902212766</c:v>
                </c:pt>
                <c:pt idx="38">
                  <c:v>44.21210878126229</c:v>
                </c:pt>
                <c:pt idx="39">
                  <c:v>44.140039302445196</c:v>
                </c:pt>
                <c:pt idx="40">
                  <c:v>43.70055777535198</c:v>
                </c:pt>
                <c:pt idx="41">
                  <c:v>43.321945250984456</c:v>
                </c:pt>
                <c:pt idx="42">
                  <c:v>42.36136192712815</c:v>
                </c:pt>
                <c:pt idx="43">
                  <c:v>40.29164534853325</c:v>
                </c:pt>
                <c:pt idx="44">
                  <c:v>40.19756563181633</c:v>
                </c:pt>
                <c:pt idx="45">
                  <c:v>39.218452246207065</c:v>
                </c:pt>
                <c:pt idx="46">
                  <c:v>38.79439337664691</c:v>
                </c:pt>
                <c:pt idx="47">
                  <c:v>35.2138508448489</c:v>
                </c:pt>
                <c:pt idx="48">
                  <c:v>32.42516643505268</c:v>
                </c:pt>
                <c:pt idx="49">
                  <c:v>27.39803366588619</c:v>
                </c:pt>
                <c:pt idx="50">
                  <c:v>25.905867325617557</c:v>
                </c:pt>
                <c:pt idx="51">
                  <c:v>25.17226100049767</c:v>
                </c:pt>
                <c:pt idx="52">
                  <c:v>24.054380753752937</c:v>
                </c:pt>
                <c:pt idx="53">
                  <c:v>17.33817461639767</c:v>
                </c:pt>
                <c:pt idx="54">
                  <c:v>11.240854138426416</c:v>
                </c:pt>
                <c:pt idx="55">
                  <c:v>10.948931598401726</c:v>
                </c:pt>
                <c:pt idx="56">
                  <c:v>9.02467559310796</c:v>
                </c:pt>
                <c:pt idx="57">
                  <c:v>8.490430520818075</c:v>
                </c:pt>
                <c:pt idx="58">
                  <c:v>6.621124459084413</c:v>
                </c:pt>
                <c:pt idx="59">
                  <c:v>5.73382085966702</c:v>
                </c:pt>
                <c:pt idx="60">
                  <c:v>5.118254791686871</c:v>
                </c:pt>
                <c:pt idx="61">
                  <c:v>2.5336337307957844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心病三科</c:v>
                </c:pt>
                <c:pt idx="2">
                  <c:v>普通外科</c:v>
                </c:pt>
                <c:pt idx="3">
                  <c:v>眼科</c:v>
                </c:pt>
                <c:pt idx="4">
                  <c:v>妇科</c:v>
                </c:pt>
                <c:pt idx="5">
                  <c:v>呼吸内科</c:v>
                </c:pt>
                <c:pt idx="6">
                  <c:v>心病二科</c:v>
                </c:pt>
                <c:pt idx="7">
                  <c:v>针灸科</c:v>
                </c:pt>
                <c:pt idx="8">
                  <c:v>神经内科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内分泌科</c:v>
                </c:pt>
                <c:pt idx="12">
                  <c:v>中医外治中心</c:v>
                </c:pt>
                <c:pt idx="13">
                  <c:v>关节骨科</c:v>
                </c:pt>
                <c:pt idx="14">
                  <c:v>脾胃科消化科合并</c:v>
                </c:pt>
                <c:pt idx="15">
                  <c:v>创伤骨科</c:v>
                </c:pt>
                <c:pt idx="16">
                  <c:v>肛肠科</c:v>
                </c:pt>
                <c:pt idx="17">
                  <c:v>小儿推拿科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东区重症医学科</c:v>
                </c:pt>
                <c:pt idx="21">
                  <c:v>重症医学科</c:v>
                </c:pt>
                <c:pt idx="22">
                  <c:v>口腔科</c:v>
                </c:pt>
                <c:pt idx="23">
                  <c:v>推拿科</c:v>
                </c:pt>
                <c:pt idx="24">
                  <c:v>心病四科</c:v>
                </c:pt>
                <c:pt idx="25">
                  <c:v>东区肾病科</c:v>
                </c:pt>
                <c:pt idx="26">
                  <c:v>皮肤科</c:v>
                </c:pt>
                <c:pt idx="27">
                  <c:v>综合内科</c:v>
                </c:pt>
                <c:pt idx="28">
                  <c:v>肾病科</c:v>
                </c:pt>
                <c:pt idx="29">
                  <c:v>妇二科</c:v>
                </c:pt>
                <c:pt idx="30">
                  <c:v>男科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心血管内科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妇科妇二科合并</c:v>
                </c:pt>
                <c:pt idx="37">
                  <c:v>小儿骨科</c:v>
                </c:pt>
                <c:pt idx="38">
                  <c:v>乳腺甲状腺外科</c:v>
                </c:pt>
                <c:pt idx="39">
                  <c:v>肝胆外科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肿瘤内科</c:v>
                </c:pt>
                <c:pt idx="43">
                  <c:v>肝病科</c:v>
                </c:pt>
                <c:pt idx="44">
                  <c:v>消化内科</c:v>
                </c:pt>
                <c:pt idx="45">
                  <c:v>医院</c:v>
                </c:pt>
                <c:pt idx="46">
                  <c:v>脊柱骨科</c:v>
                </c:pt>
                <c:pt idx="47">
                  <c:v>治未病中心</c:v>
                </c:pt>
                <c:pt idx="48">
                  <c:v>身心医学科</c:v>
                </c:pt>
                <c:pt idx="49">
                  <c:v>神经外科</c:v>
                </c:pt>
                <c:pt idx="50">
                  <c:v>骨科</c:v>
                </c:pt>
                <c:pt idx="51">
                  <c:v>老年医学科</c:v>
                </c:pt>
                <c:pt idx="52">
                  <c:v>胸外科</c:v>
                </c:pt>
                <c:pt idx="53">
                  <c:v>肾脏内科</c:v>
                </c:pt>
                <c:pt idx="54">
                  <c:v>运动损伤骨科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产科</c:v>
                </c:pt>
                <c:pt idx="58">
                  <c:v>美容皮肤科</c:v>
                </c:pt>
                <c:pt idx="59">
                  <c:v>显微骨科</c:v>
                </c:pt>
                <c:pt idx="60">
                  <c:v>脑病三科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97.86990434080171</c:v>
                </c:pt>
                <c:pt idx="2">
                  <c:v>97.51643023970543</c:v>
                </c:pt>
                <c:pt idx="3">
                  <c:v>92.40873621663815</c:v>
                </c:pt>
                <c:pt idx="4">
                  <c:v>90.7297514222391</c:v>
                </c:pt>
                <c:pt idx="5">
                  <c:v>87.51805092119598</c:v>
                </c:pt>
                <c:pt idx="6">
                  <c:v>81.91140556836048</c:v>
                </c:pt>
                <c:pt idx="7">
                  <c:v>81.26735414753806</c:v>
                </c:pt>
                <c:pt idx="8">
                  <c:v>81.14743852403134</c:v>
                </c:pt>
                <c:pt idx="9">
                  <c:v>77.7463660086056</c:v>
                </c:pt>
                <c:pt idx="10">
                  <c:v>73.33337554607405</c:v>
                </c:pt>
                <c:pt idx="11">
                  <c:v>71.90690405090201</c:v>
                </c:pt>
                <c:pt idx="12">
                  <c:v>71.08496749369932</c:v>
                </c:pt>
                <c:pt idx="13">
                  <c:v>70.842456664171</c:v>
                </c:pt>
                <c:pt idx="14">
                  <c:v>70.11284668562516</c:v>
                </c:pt>
                <c:pt idx="15">
                  <c:v>65.41979340843882</c:v>
                </c:pt>
                <c:pt idx="16">
                  <c:v>64.83445738965551</c:v>
                </c:pt>
                <c:pt idx="17">
                  <c:v>64.34408885421807</c:v>
                </c:pt>
                <c:pt idx="18">
                  <c:v>64.29168873395376</c:v>
                </c:pt>
                <c:pt idx="19">
                  <c:v>62.6864782293319</c:v>
                </c:pt>
                <c:pt idx="20">
                  <c:v>60.80467984425506</c:v>
                </c:pt>
                <c:pt idx="21">
                  <c:v>60.56164101171124</c:v>
                </c:pt>
                <c:pt idx="22">
                  <c:v>59.857182143963136</c:v>
                </c:pt>
                <c:pt idx="23">
                  <c:v>59.78946789080464</c:v>
                </c:pt>
                <c:pt idx="24">
                  <c:v>59.741580106968854</c:v>
                </c:pt>
                <c:pt idx="25">
                  <c:v>59.664466963035295</c:v>
                </c:pt>
                <c:pt idx="26">
                  <c:v>59.569958059532276</c:v>
                </c:pt>
                <c:pt idx="27">
                  <c:v>58.667607171162885</c:v>
                </c:pt>
                <c:pt idx="28">
                  <c:v>58.56977099419946</c:v>
                </c:pt>
                <c:pt idx="29">
                  <c:v>57.57785011689587</c:v>
                </c:pt>
                <c:pt idx="30">
                  <c:v>56.030170667306365</c:v>
                </c:pt>
                <c:pt idx="31">
                  <c:v>55.581758259552345</c:v>
                </c:pt>
                <c:pt idx="32">
                  <c:v>54.03706255269609</c:v>
                </c:pt>
                <c:pt idx="33">
                  <c:v>52.82541753494735</c:v>
                </c:pt>
                <c:pt idx="34">
                  <c:v>50.481679235699175</c:v>
                </c:pt>
                <c:pt idx="35">
                  <c:v>49.19517477769798</c:v>
                </c:pt>
                <c:pt idx="36">
                  <c:v>48.517050693087214</c:v>
                </c:pt>
                <c:pt idx="37">
                  <c:v>47.49183802084743</c:v>
                </c:pt>
                <c:pt idx="38">
                  <c:v>46.47685774941342</c:v>
                </c:pt>
                <c:pt idx="39">
                  <c:v>43.79590988828218</c:v>
                </c:pt>
                <c:pt idx="40">
                  <c:v>43.1481280931358</c:v>
                </c:pt>
                <c:pt idx="41">
                  <c:v>40.01330554144508</c:v>
                </c:pt>
                <c:pt idx="42">
                  <c:v>37.26501749600635</c:v>
                </c:pt>
                <c:pt idx="43">
                  <c:v>33.92744515493558</c:v>
                </c:pt>
                <c:pt idx="44">
                  <c:v>33.36817076354207</c:v>
                </c:pt>
                <c:pt idx="45">
                  <c:v>31.892680495127433</c:v>
                </c:pt>
                <c:pt idx="46">
                  <c:v>30.251674503261377</c:v>
                </c:pt>
                <c:pt idx="47">
                  <c:v>26.98223675848925</c:v>
                </c:pt>
                <c:pt idx="48">
                  <c:v>24.622602051833223</c:v>
                </c:pt>
                <c:pt idx="49">
                  <c:v>23.153889370521455</c:v>
                </c:pt>
                <c:pt idx="50">
                  <c:v>22.331551064000728</c:v>
                </c:pt>
                <c:pt idx="51">
                  <c:v>21.9861358690962</c:v>
                </c:pt>
                <c:pt idx="52">
                  <c:v>14.79474815994959</c:v>
                </c:pt>
                <c:pt idx="53">
                  <c:v>10.241169642045545</c:v>
                </c:pt>
                <c:pt idx="54">
                  <c:v>10.109798739525534</c:v>
                </c:pt>
                <c:pt idx="55">
                  <c:v>9.757175346464104</c:v>
                </c:pt>
                <c:pt idx="56">
                  <c:v>7.518097036613306</c:v>
                </c:pt>
                <c:pt idx="57">
                  <c:v>6.16576837356851</c:v>
                </c:pt>
                <c:pt idx="58">
                  <c:v>1.9726075412194344</c:v>
                </c:pt>
                <c:pt idx="59">
                  <c:v>1.799245158458935</c:v>
                </c:pt>
                <c:pt idx="60">
                  <c:v>0.8918191292363125</c:v>
                </c:pt>
                <c:pt idx="61">
                  <c:v>0.4621081708181727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皮肤科</c:v>
                </c:pt>
                <c:pt idx="2">
                  <c:v>儿科</c:v>
                </c:pt>
                <c:pt idx="3">
                  <c:v>神经内科</c:v>
                </c:pt>
                <c:pt idx="4">
                  <c:v>胸外科</c:v>
                </c:pt>
                <c:pt idx="5">
                  <c:v>脾胃病科</c:v>
                </c:pt>
                <c:pt idx="6">
                  <c:v>运动损伤骨科</c:v>
                </c:pt>
                <c:pt idx="7">
                  <c:v>推拿科</c:v>
                </c:pt>
                <c:pt idx="8">
                  <c:v>针灸科</c:v>
                </c:pt>
                <c:pt idx="9">
                  <c:v>骨科</c:v>
                </c:pt>
                <c:pt idx="10">
                  <c:v>脊柱骨科</c:v>
                </c:pt>
                <c:pt idx="11">
                  <c:v>风湿病科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心病二科</c:v>
                </c:pt>
                <c:pt idx="15">
                  <c:v>妇二科</c:v>
                </c:pt>
                <c:pt idx="16">
                  <c:v>小儿骨科</c:v>
                </c:pt>
                <c:pt idx="17">
                  <c:v>耳鼻喉科</c:v>
                </c:pt>
                <c:pt idx="18">
                  <c:v>中医经典科</c:v>
                </c:pt>
                <c:pt idx="19">
                  <c:v>心病一科</c:v>
                </c:pt>
                <c:pt idx="20">
                  <c:v>周围血管科</c:v>
                </c:pt>
                <c:pt idx="21">
                  <c:v>消化内科</c:v>
                </c:pt>
                <c:pt idx="22">
                  <c:v>东区重症医学科</c:v>
                </c:pt>
                <c:pt idx="23">
                  <c:v>医院</c:v>
                </c:pt>
                <c:pt idx="24">
                  <c:v>脑病一科</c:v>
                </c:pt>
                <c:pt idx="25">
                  <c:v>口腔科</c:v>
                </c:pt>
                <c:pt idx="26">
                  <c:v>血液科</c:v>
                </c:pt>
                <c:pt idx="27">
                  <c:v>妇科妇二科合并</c:v>
                </c:pt>
                <c:pt idx="28">
                  <c:v>肛肠科</c:v>
                </c:pt>
                <c:pt idx="29">
                  <c:v>综合内科</c:v>
                </c:pt>
                <c:pt idx="30">
                  <c:v>创伤骨科</c:v>
                </c:pt>
                <c:pt idx="31">
                  <c:v>心血管内科</c:v>
                </c:pt>
                <c:pt idx="32">
                  <c:v>内分泌科</c:v>
                </c:pt>
                <c:pt idx="33">
                  <c:v>西区重症医学科</c:v>
                </c:pt>
                <c:pt idx="34">
                  <c:v>脑病二科</c:v>
                </c:pt>
                <c:pt idx="35">
                  <c:v>乳腺甲状腺外科</c:v>
                </c:pt>
                <c:pt idx="36">
                  <c:v>普通外科</c:v>
                </c:pt>
                <c:pt idx="37">
                  <c:v>妇科</c:v>
                </c:pt>
                <c:pt idx="38">
                  <c:v>心病四科</c:v>
                </c:pt>
                <c:pt idx="39">
                  <c:v>小儿推拿科</c:v>
                </c:pt>
                <c:pt idx="40">
                  <c:v>老年医学科</c:v>
                </c:pt>
                <c:pt idx="41">
                  <c:v>肝胆外科</c:v>
                </c:pt>
                <c:pt idx="42">
                  <c:v>肾脏内科</c:v>
                </c:pt>
                <c:pt idx="43">
                  <c:v>神经外科</c:v>
                </c:pt>
                <c:pt idx="44">
                  <c:v>东区肾病科</c:v>
                </c:pt>
                <c:pt idx="45">
                  <c:v>脑病三科</c:v>
                </c:pt>
                <c:pt idx="46">
                  <c:v>眼科</c:v>
                </c:pt>
                <c:pt idx="47">
                  <c:v>男科</c:v>
                </c:pt>
                <c:pt idx="48">
                  <c:v>微创骨科</c:v>
                </c:pt>
                <c:pt idx="49">
                  <c:v>显微骨科</c:v>
                </c:pt>
                <c:pt idx="50">
                  <c:v>治未病中心</c:v>
                </c:pt>
                <c:pt idx="51">
                  <c:v>身心医学科</c:v>
                </c:pt>
                <c:pt idx="52">
                  <c:v>心病三科</c:v>
                </c:pt>
                <c:pt idx="53">
                  <c:v>肿瘤内科</c:v>
                </c:pt>
                <c:pt idx="54">
                  <c:v>重症医学科</c:v>
                </c:pt>
                <c:pt idx="55">
                  <c:v>肝病科</c:v>
                </c:pt>
                <c:pt idx="56">
                  <c:v>美容皮肤科</c:v>
                </c:pt>
                <c:pt idx="57">
                  <c:v>中医外治中心</c:v>
                </c:pt>
                <c:pt idx="58">
                  <c:v>肾病科</c:v>
                </c:pt>
                <c:pt idx="59">
                  <c:v>泌尿外科</c:v>
                </c:pt>
                <c:pt idx="60">
                  <c:v>呼吸内科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99.08742734087595</c:v>
                </c:pt>
                <c:pt idx="2">
                  <c:v>98.09853739846768</c:v>
                </c:pt>
                <c:pt idx="3">
                  <c:v>97.61626637867349</c:v>
                </c:pt>
                <c:pt idx="4">
                  <c:v>96.524191758402</c:v>
                </c:pt>
                <c:pt idx="5">
                  <c:v>96.37137914041654</c:v>
                </c:pt>
                <c:pt idx="6">
                  <c:v>94.11781609647511</c:v>
                </c:pt>
                <c:pt idx="7">
                  <c:v>93.29682596206962</c:v>
                </c:pt>
                <c:pt idx="8">
                  <c:v>91.78806074269757</c:v>
                </c:pt>
                <c:pt idx="9">
                  <c:v>90.54344332680195</c:v>
                </c:pt>
                <c:pt idx="10">
                  <c:v>89.82757147992926</c:v>
                </c:pt>
                <c:pt idx="11">
                  <c:v>89.1090529318488</c:v>
                </c:pt>
                <c:pt idx="12">
                  <c:v>83.54147520671066</c:v>
                </c:pt>
                <c:pt idx="13">
                  <c:v>83.0506672574601</c:v>
                </c:pt>
                <c:pt idx="14">
                  <c:v>82.17499840365952</c:v>
                </c:pt>
                <c:pt idx="15">
                  <c:v>80.40712437147663</c:v>
                </c:pt>
                <c:pt idx="16">
                  <c:v>78.71366817088612</c:v>
                </c:pt>
                <c:pt idx="17">
                  <c:v>78.33858500648554</c:v>
                </c:pt>
                <c:pt idx="18">
                  <c:v>76.00502046014417</c:v>
                </c:pt>
                <c:pt idx="19">
                  <c:v>73.13576669025295</c:v>
                </c:pt>
                <c:pt idx="20">
                  <c:v>69.3998325327508</c:v>
                </c:pt>
                <c:pt idx="21">
                  <c:v>68.13437534772865</c:v>
                </c:pt>
                <c:pt idx="22">
                  <c:v>67.64757073812618</c:v>
                </c:pt>
                <c:pt idx="23">
                  <c:v>66.00719960941163</c:v>
                </c:pt>
                <c:pt idx="24">
                  <c:v>65.39146874093413</c:v>
                </c:pt>
                <c:pt idx="25">
                  <c:v>61.43160541249462</c:v>
                </c:pt>
                <c:pt idx="26">
                  <c:v>61.22519401695068</c:v>
                </c:pt>
                <c:pt idx="27">
                  <c:v>61.198496202994825</c:v>
                </c:pt>
                <c:pt idx="28">
                  <c:v>60.463815664604795</c:v>
                </c:pt>
                <c:pt idx="29">
                  <c:v>58.1373640861689</c:v>
                </c:pt>
                <c:pt idx="30">
                  <c:v>57.308832043563484</c:v>
                </c:pt>
                <c:pt idx="31">
                  <c:v>56.893023773679545</c:v>
                </c:pt>
                <c:pt idx="32">
                  <c:v>54.74840934618525</c:v>
                </c:pt>
                <c:pt idx="33">
                  <c:v>50.65026682353648</c:v>
                </c:pt>
                <c:pt idx="34">
                  <c:v>48.99190055766157</c:v>
                </c:pt>
                <c:pt idx="35">
                  <c:v>47.707706595067215</c:v>
                </c:pt>
                <c:pt idx="36">
                  <c:v>44.77705178459101</c:v>
                </c:pt>
                <c:pt idx="37">
                  <c:v>43.79188259122767</c:v>
                </c:pt>
                <c:pt idx="38">
                  <c:v>43.36733840187497</c:v>
                </c:pt>
                <c:pt idx="39">
                  <c:v>41.313899635020974</c:v>
                </c:pt>
                <c:pt idx="40">
                  <c:v>40.590474545903156</c:v>
                </c:pt>
                <c:pt idx="41">
                  <c:v>37.79682935963731</c:v>
                </c:pt>
                <c:pt idx="42">
                  <c:v>36.79605919138909</c:v>
                </c:pt>
                <c:pt idx="43">
                  <c:v>35.22280367031427</c:v>
                </c:pt>
                <c:pt idx="44">
                  <c:v>29.808328808803967</c:v>
                </c:pt>
                <c:pt idx="45">
                  <c:v>29.600372948462347</c:v>
                </c:pt>
                <c:pt idx="46">
                  <c:v>27.949942505850366</c:v>
                </c:pt>
                <c:pt idx="47">
                  <c:v>27.675133513583056</c:v>
                </c:pt>
                <c:pt idx="48">
                  <c:v>26.76056463797489</c:v>
                </c:pt>
                <c:pt idx="49">
                  <c:v>24.843349951618276</c:v>
                </c:pt>
                <c:pt idx="50">
                  <c:v>24.382252751359854</c:v>
                </c:pt>
                <c:pt idx="51">
                  <c:v>23.353201189132335</c:v>
                </c:pt>
                <c:pt idx="52">
                  <c:v>22.575848251584436</c:v>
                </c:pt>
                <c:pt idx="53">
                  <c:v>18.99171803213807</c:v>
                </c:pt>
                <c:pt idx="54">
                  <c:v>15.98686926366075</c:v>
                </c:pt>
                <c:pt idx="55">
                  <c:v>15.790444220929576</c:v>
                </c:pt>
                <c:pt idx="56">
                  <c:v>15.071371797622623</c:v>
                </c:pt>
                <c:pt idx="57">
                  <c:v>14.218063814362662</c:v>
                </c:pt>
                <c:pt idx="58">
                  <c:v>12.092347761328625</c:v>
                </c:pt>
                <c:pt idx="59">
                  <c:v>11.051789376582693</c:v>
                </c:pt>
                <c:pt idx="60">
                  <c:v>7.935672717107883</c:v>
                </c:pt>
                <c:pt idx="61">
                  <c:v>6.177309471285513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泌尿外科</c:v>
                </c:pt>
                <c:pt idx="2">
                  <c:v>血液科</c:v>
                </c:pt>
                <c:pt idx="3">
                  <c:v>妇科</c:v>
                </c:pt>
                <c:pt idx="4">
                  <c:v>妇科妇二科合并</c:v>
                </c:pt>
                <c:pt idx="5">
                  <c:v>小儿推拿科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眼科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肛肠科</c:v>
                </c:pt>
                <c:pt idx="13">
                  <c:v>脑病二科</c:v>
                </c:pt>
                <c:pt idx="14">
                  <c:v>肾脏内科</c:v>
                </c:pt>
                <c:pt idx="15">
                  <c:v>美容皮肤科</c:v>
                </c:pt>
                <c:pt idx="16">
                  <c:v>神经内科</c:v>
                </c:pt>
                <c:pt idx="17">
                  <c:v>中医外治中心</c:v>
                </c:pt>
                <c:pt idx="18">
                  <c:v>综合内科</c:v>
                </c:pt>
                <c:pt idx="19">
                  <c:v>儿科</c:v>
                </c:pt>
                <c:pt idx="20">
                  <c:v>治未病中心</c:v>
                </c:pt>
                <c:pt idx="21">
                  <c:v>脾胃病科</c:v>
                </c:pt>
                <c:pt idx="22">
                  <c:v>显微骨科</c:v>
                </c:pt>
                <c:pt idx="23">
                  <c:v>重症医学科</c:v>
                </c:pt>
                <c:pt idx="24">
                  <c:v>骨科</c:v>
                </c:pt>
                <c:pt idx="25">
                  <c:v>肝胆外科</c:v>
                </c:pt>
                <c:pt idx="26">
                  <c:v>心病一科</c:v>
                </c:pt>
                <c:pt idx="27">
                  <c:v>乳腺甲状腺外科</c:v>
                </c:pt>
                <c:pt idx="28">
                  <c:v>心病二科</c:v>
                </c:pt>
                <c:pt idx="29">
                  <c:v>老年医学科</c:v>
                </c:pt>
                <c:pt idx="30">
                  <c:v>脑病三科</c:v>
                </c:pt>
                <c:pt idx="31">
                  <c:v>脊柱骨科</c:v>
                </c:pt>
                <c:pt idx="32">
                  <c:v>呼吸内科</c:v>
                </c:pt>
                <c:pt idx="33">
                  <c:v>中医经典科</c:v>
                </c:pt>
                <c:pt idx="34">
                  <c:v>男科</c:v>
                </c:pt>
                <c:pt idx="35">
                  <c:v>关节骨科</c:v>
                </c:pt>
                <c:pt idx="36">
                  <c:v>神经外科</c:v>
                </c:pt>
                <c:pt idx="37">
                  <c:v>肝病科</c:v>
                </c:pt>
                <c:pt idx="38">
                  <c:v>推拿科</c:v>
                </c:pt>
                <c:pt idx="39">
                  <c:v>耳鼻喉科</c:v>
                </c:pt>
                <c:pt idx="40">
                  <c:v>妇二科</c:v>
                </c:pt>
                <c:pt idx="41">
                  <c:v>心血管内科</c:v>
                </c:pt>
                <c:pt idx="42">
                  <c:v>心病四科</c:v>
                </c:pt>
                <c:pt idx="43">
                  <c:v>胸外科</c:v>
                </c:pt>
                <c:pt idx="44">
                  <c:v>身心医学科</c:v>
                </c:pt>
                <c:pt idx="45">
                  <c:v>心病三科</c:v>
                </c:pt>
                <c:pt idx="46">
                  <c:v>肿瘤内科</c:v>
                </c:pt>
                <c:pt idx="47">
                  <c:v>运动损伤骨科</c:v>
                </c:pt>
                <c:pt idx="48">
                  <c:v>消化内科</c:v>
                </c:pt>
                <c:pt idx="49">
                  <c:v>内分泌科</c:v>
                </c:pt>
                <c:pt idx="50">
                  <c:v>皮肤科</c:v>
                </c:pt>
                <c:pt idx="51">
                  <c:v>东区肾病科</c:v>
                </c:pt>
                <c:pt idx="52">
                  <c:v>产科</c:v>
                </c:pt>
                <c:pt idx="53">
                  <c:v>脾胃科消化科合并</c:v>
                </c:pt>
                <c:pt idx="54">
                  <c:v>东区重症医学科</c:v>
                </c:pt>
                <c:pt idx="55">
                  <c:v>医院</c:v>
                </c:pt>
                <c:pt idx="56">
                  <c:v>微创骨科</c:v>
                </c:pt>
                <c:pt idx="57">
                  <c:v>康复科</c:v>
                </c:pt>
                <c:pt idx="58">
                  <c:v>肾病科</c:v>
                </c:pt>
                <c:pt idx="59">
                  <c:v>创伤骨科</c:v>
                </c:pt>
                <c:pt idx="60">
                  <c:v>周围血管科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99.73129292680821</c:v>
                </c:pt>
                <c:pt idx="2">
                  <c:v>97.01173458435991</c:v>
                </c:pt>
                <c:pt idx="3">
                  <c:v>95.46987633785835</c:v>
                </c:pt>
                <c:pt idx="4">
                  <c:v>95.40684409246425</c:v>
                </c:pt>
                <c:pt idx="5">
                  <c:v>94.62052442104913</c:v>
                </c:pt>
                <c:pt idx="6">
                  <c:v>94.48862398655977</c:v>
                </c:pt>
                <c:pt idx="7">
                  <c:v>92.50229990977762</c:v>
                </c:pt>
                <c:pt idx="8">
                  <c:v>91.4773956070539</c:v>
                </c:pt>
                <c:pt idx="9">
                  <c:v>89.05448581935002</c:v>
                </c:pt>
                <c:pt idx="10">
                  <c:v>88.95626784481921</c:v>
                </c:pt>
                <c:pt idx="11">
                  <c:v>85.56497568726009</c:v>
                </c:pt>
                <c:pt idx="12">
                  <c:v>84.65635242021708</c:v>
                </c:pt>
                <c:pt idx="13">
                  <c:v>83.89145730356665</c:v>
                </c:pt>
                <c:pt idx="14">
                  <c:v>82.9120301724343</c:v>
                </c:pt>
                <c:pt idx="15">
                  <c:v>81.93292414494941</c:v>
                </c:pt>
                <c:pt idx="16">
                  <c:v>81.44534103408454</c:v>
                </c:pt>
                <c:pt idx="17">
                  <c:v>79.94494504822617</c:v>
                </c:pt>
                <c:pt idx="18">
                  <c:v>79.62811712874935</c:v>
                </c:pt>
                <c:pt idx="19">
                  <c:v>78.14014679587592</c:v>
                </c:pt>
                <c:pt idx="20">
                  <c:v>73.07578279078655</c:v>
                </c:pt>
                <c:pt idx="21">
                  <c:v>72.60273178651632</c:v>
                </c:pt>
                <c:pt idx="22">
                  <c:v>71.5297813917673</c:v>
                </c:pt>
                <c:pt idx="23">
                  <c:v>70.45612703926265</c:v>
                </c:pt>
                <c:pt idx="24">
                  <c:v>70.3057987477555</c:v>
                </c:pt>
                <c:pt idx="25">
                  <c:v>69.4371878127158</c:v>
                </c:pt>
                <c:pt idx="26">
                  <c:v>68.09440797837338</c:v>
                </c:pt>
                <c:pt idx="27">
                  <c:v>67.84481104197131</c:v>
                </c:pt>
                <c:pt idx="28">
                  <c:v>64.33085569093178</c:v>
                </c:pt>
                <c:pt idx="29">
                  <c:v>63.15529456317323</c:v>
                </c:pt>
                <c:pt idx="30">
                  <c:v>63.047738989554894</c:v>
                </c:pt>
                <c:pt idx="31">
                  <c:v>59.727555820788155</c:v>
                </c:pt>
                <c:pt idx="32">
                  <c:v>57.93752640513127</c:v>
                </c:pt>
                <c:pt idx="33">
                  <c:v>57.37939477964251</c:v>
                </c:pt>
                <c:pt idx="34">
                  <c:v>55.23926533826644</c:v>
                </c:pt>
                <c:pt idx="35">
                  <c:v>54.01850707118736</c:v>
                </c:pt>
                <c:pt idx="36">
                  <c:v>53.36278235335721</c:v>
                </c:pt>
                <c:pt idx="37">
                  <c:v>48.236266008798204</c:v>
                </c:pt>
                <c:pt idx="38">
                  <c:v>46.25330708992436</c:v>
                </c:pt>
                <c:pt idx="39">
                  <c:v>44.832946458939986</c:v>
                </c:pt>
                <c:pt idx="40">
                  <c:v>44.55513556874904</c:v>
                </c:pt>
                <c:pt idx="41">
                  <c:v>43.95948142898646</c:v>
                </c:pt>
                <c:pt idx="42">
                  <c:v>42.94140869755917</c:v>
                </c:pt>
                <c:pt idx="43">
                  <c:v>42.58078142910649</c:v>
                </c:pt>
                <c:pt idx="44">
                  <c:v>36.61675397985979</c:v>
                </c:pt>
                <c:pt idx="45">
                  <c:v>36.38028998251386</c:v>
                </c:pt>
                <c:pt idx="46">
                  <c:v>31.134649384255315</c:v>
                </c:pt>
                <c:pt idx="47">
                  <c:v>27.7264577525953</c:v>
                </c:pt>
                <c:pt idx="48">
                  <c:v>24.447618548565952</c:v>
                </c:pt>
                <c:pt idx="49">
                  <c:v>24.04895970268225</c:v>
                </c:pt>
                <c:pt idx="50">
                  <c:v>23.48492906264221</c:v>
                </c:pt>
                <c:pt idx="51">
                  <c:v>21.17624766090433</c:v>
                </c:pt>
                <c:pt idx="52">
                  <c:v>19.21591576479011</c:v>
                </c:pt>
                <c:pt idx="53">
                  <c:v>16.758696950574308</c:v>
                </c:pt>
                <c:pt idx="54">
                  <c:v>14.906263982064736</c:v>
                </c:pt>
                <c:pt idx="55">
                  <c:v>14.847063688757041</c:v>
                </c:pt>
                <c:pt idx="56">
                  <c:v>14.095248203280343</c:v>
                </c:pt>
                <c:pt idx="57">
                  <c:v>13.024669881707268</c:v>
                </c:pt>
                <c:pt idx="58">
                  <c:v>8.705184565039637</c:v>
                </c:pt>
                <c:pt idx="59">
                  <c:v>4.278187859609226</c:v>
                </c:pt>
                <c:pt idx="60">
                  <c:v>4.229611133859792</c:v>
                </c:pt>
                <c:pt idx="61">
                  <c:v>2.1836686175176494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0.00008756241755406905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男科</c:v>
                </c:pt>
                <c:pt idx="2">
                  <c:v>风湿病科</c:v>
                </c:pt>
                <c:pt idx="3">
                  <c:v>东区肾病科</c:v>
                </c:pt>
                <c:pt idx="4">
                  <c:v>心病二科</c:v>
                </c:pt>
                <c:pt idx="5">
                  <c:v>妇科</c:v>
                </c:pt>
                <c:pt idx="6">
                  <c:v>肛肠科</c:v>
                </c:pt>
                <c:pt idx="7">
                  <c:v>东区重症医学科</c:v>
                </c:pt>
                <c:pt idx="8">
                  <c:v>小儿推拿科</c:v>
                </c:pt>
                <c:pt idx="9">
                  <c:v>神经内科</c:v>
                </c:pt>
                <c:pt idx="10">
                  <c:v>产科</c:v>
                </c:pt>
                <c:pt idx="11">
                  <c:v>妇二科</c:v>
                </c:pt>
                <c:pt idx="12">
                  <c:v>老年医学科</c:v>
                </c:pt>
                <c:pt idx="13">
                  <c:v>创伤骨科</c:v>
                </c:pt>
                <c:pt idx="14">
                  <c:v>呼吸内科</c:v>
                </c:pt>
                <c:pt idx="15">
                  <c:v>口腔科</c:v>
                </c:pt>
                <c:pt idx="16">
                  <c:v>治未病中心</c:v>
                </c:pt>
                <c:pt idx="17">
                  <c:v>泌尿外科</c:v>
                </c:pt>
                <c:pt idx="18">
                  <c:v>心病四科</c:v>
                </c:pt>
                <c:pt idx="19">
                  <c:v>运动损伤骨科</c:v>
                </c:pt>
                <c:pt idx="20">
                  <c:v>肝胆外科</c:v>
                </c:pt>
                <c:pt idx="21">
                  <c:v>耳鼻喉科</c:v>
                </c:pt>
                <c:pt idx="22">
                  <c:v>脾胃科消化科合并</c:v>
                </c:pt>
                <c:pt idx="23">
                  <c:v>骨科</c:v>
                </c:pt>
                <c:pt idx="24">
                  <c:v>肝病科</c:v>
                </c:pt>
                <c:pt idx="25">
                  <c:v>脾胃病科</c:v>
                </c:pt>
                <c:pt idx="26">
                  <c:v>血液科</c:v>
                </c:pt>
                <c:pt idx="27">
                  <c:v>医院</c:v>
                </c:pt>
                <c:pt idx="28">
                  <c:v>中医外治中心</c:v>
                </c:pt>
                <c:pt idx="29">
                  <c:v>肾病科</c:v>
                </c:pt>
                <c:pt idx="30">
                  <c:v>脊柱骨科</c:v>
                </c:pt>
                <c:pt idx="31">
                  <c:v>肿瘤内科</c:v>
                </c:pt>
                <c:pt idx="32">
                  <c:v>中医经典科</c:v>
                </c:pt>
                <c:pt idx="33">
                  <c:v>消化内科</c:v>
                </c:pt>
                <c:pt idx="34">
                  <c:v>内分泌科</c:v>
                </c:pt>
                <c:pt idx="35">
                  <c:v>脑病二科</c:v>
                </c:pt>
                <c:pt idx="36">
                  <c:v>身心医学科</c:v>
                </c:pt>
                <c:pt idx="37">
                  <c:v>肾脏内科</c:v>
                </c:pt>
                <c:pt idx="38">
                  <c:v>脑病一科</c:v>
                </c:pt>
                <c:pt idx="39">
                  <c:v>关节骨科</c:v>
                </c:pt>
                <c:pt idx="40">
                  <c:v>儿科</c:v>
                </c:pt>
                <c:pt idx="41">
                  <c:v>美容皮肤科</c:v>
                </c:pt>
                <c:pt idx="42">
                  <c:v>皮肤科</c:v>
                </c:pt>
                <c:pt idx="43">
                  <c:v>康复科</c:v>
                </c:pt>
                <c:pt idx="44">
                  <c:v>神经外科</c:v>
                </c:pt>
                <c:pt idx="45">
                  <c:v>胸外科</c:v>
                </c:pt>
                <c:pt idx="46">
                  <c:v>妇科妇二科合并</c:v>
                </c:pt>
                <c:pt idx="47">
                  <c:v>脑病三科</c:v>
                </c:pt>
                <c:pt idx="48">
                  <c:v>小儿骨科</c:v>
                </c:pt>
                <c:pt idx="49">
                  <c:v>周围血管科</c:v>
                </c:pt>
                <c:pt idx="50">
                  <c:v>心病一科</c:v>
                </c:pt>
                <c:pt idx="51">
                  <c:v>推拿科</c:v>
                </c:pt>
                <c:pt idx="52">
                  <c:v>显微骨科</c:v>
                </c:pt>
                <c:pt idx="53">
                  <c:v>针灸科</c:v>
                </c:pt>
                <c:pt idx="54">
                  <c:v>心血管内科</c:v>
                </c:pt>
                <c:pt idx="55">
                  <c:v>眼科</c:v>
                </c:pt>
                <c:pt idx="56">
                  <c:v>西区重症医学科</c:v>
                </c:pt>
                <c:pt idx="57">
                  <c:v>综合内科</c:v>
                </c:pt>
                <c:pt idx="58">
                  <c:v>乳腺甲状腺外科</c:v>
                </c:pt>
                <c:pt idx="59">
                  <c:v>微创骨科</c:v>
                </c:pt>
                <c:pt idx="60">
                  <c:v>重症医学科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99.74216142069119</c:v>
                </c:pt>
                <c:pt idx="1">
                  <c:v>99.5908493058451</c:v>
                </c:pt>
                <c:pt idx="2">
                  <c:v>96.78677437277625</c:v>
                </c:pt>
                <c:pt idx="3">
                  <c:v>95.72338765566559</c:v>
                </c:pt>
                <c:pt idx="4">
                  <c:v>93.96865428757073</c:v>
                </c:pt>
                <c:pt idx="5">
                  <c:v>86.84215413864531</c:v>
                </c:pt>
                <c:pt idx="6">
                  <c:v>86.06773543471408</c:v>
                </c:pt>
                <c:pt idx="7">
                  <c:v>85.64040555519856</c:v>
                </c:pt>
                <c:pt idx="8">
                  <c:v>80.98644531591157</c:v>
                </c:pt>
                <c:pt idx="9">
                  <c:v>80.73511224255536</c:v>
                </c:pt>
                <c:pt idx="10">
                  <c:v>80.72700989170724</c:v>
                </c:pt>
                <c:pt idx="11">
                  <c:v>78.93296705296078</c:v>
                </c:pt>
                <c:pt idx="12">
                  <c:v>71.61676944853525</c:v>
                </c:pt>
                <c:pt idx="13">
                  <c:v>70.72999440181624</c:v>
                </c:pt>
                <c:pt idx="14">
                  <c:v>67.95104316878731</c:v>
                </c:pt>
                <c:pt idx="15">
                  <c:v>66.53043494110125</c:v>
                </c:pt>
                <c:pt idx="16">
                  <c:v>63.43310028827018</c:v>
                </c:pt>
                <c:pt idx="17">
                  <c:v>63.096261361940506</c:v>
                </c:pt>
                <c:pt idx="18">
                  <c:v>61.95766373925717</c:v>
                </c:pt>
                <c:pt idx="19">
                  <c:v>61.84953338032575</c:v>
                </c:pt>
                <c:pt idx="20">
                  <c:v>61.614445276460714</c:v>
                </c:pt>
                <c:pt idx="21">
                  <c:v>60.898919371776714</c:v>
                </c:pt>
                <c:pt idx="22">
                  <c:v>56.172396570591765</c:v>
                </c:pt>
                <c:pt idx="23">
                  <c:v>55.65680120721077</c:v>
                </c:pt>
                <c:pt idx="24">
                  <c:v>55.226554692906404</c:v>
                </c:pt>
                <c:pt idx="25">
                  <c:v>53.420684701194496</c:v>
                </c:pt>
                <c:pt idx="26">
                  <c:v>49.225764870529076</c:v>
                </c:pt>
                <c:pt idx="27">
                  <c:v>49.0297713979911</c:v>
                </c:pt>
                <c:pt idx="28">
                  <c:v>48.36332021582213</c:v>
                </c:pt>
                <c:pt idx="29">
                  <c:v>47.39050635093918</c:v>
                </c:pt>
                <c:pt idx="30">
                  <c:v>46.78613670812726</c:v>
                </c:pt>
                <c:pt idx="31">
                  <c:v>44.589935291366636</c:v>
                </c:pt>
                <c:pt idx="32">
                  <c:v>43.06517553759197</c:v>
                </c:pt>
                <c:pt idx="33">
                  <c:v>41.66111459559745</c:v>
                </c:pt>
                <c:pt idx="34">
                  <c:v>40.94262647174966</c:v>
                </c:pt>
                <c:pt idx="35">
                  <c:v>39.63253224164285</c:v>
                </c:pt>
                <c:pt idx="36">
                  <c:v>39.099937528417364</c:v>
                </c:pt>
                <c:pt idx="37">
                  <c:v>37.94879135579545</c:v>
                </c:pt>
                <c:pt idx="38">
                  <c:v>37.33277053663227</c:v>
                </c:pt>
                <c:pt idx="39">
                  <c:v>35.905007118213675</c:v>
                </c:pt>
                <c:pt idx="40">
                  <c:v>35.524907561497244</c:v>
                </c:pt>
                <c:pt idx="41">
                  <c:v>34.61418635158575</c:v>
                </c:pt>
                <c:pt idx="42">
                  <c:v>33.67203806284713</c:v>
                </c:pt>
                <c:pt idx="43">
                  <c:v>33.183573404600764</c:v>
                </c:pt>
                <c:pt idx="44">
                  <c:v>29.417005803937933</c:v>
                </c:pt>
                <c:pt idx="45">
                  <c:v>29.337997659605808</c:v>
                </c:pt>
                <c:pt idx="46">
                  <c:v>28.781738925247335</c:v>
                </c:pt>
                <c:pt idx="47">
                  <c:v>28.163525876878047</c:v>
                </c:pt>
                <c:pt idx="48">
                  <c:v>27.977917570692924</c:v>
                </c:pt>
                <c:pt idx="49">
                  <c:v>27.055275020110937</c:v>
                </c:pt>
                <c:pt idx="50">
                  <c:v>23.21723837218428</c:v>
                </c:pt>
                <c:pt idx="51">
                  <c:v>22.261771620183435</c:v>
                </c:pt>
                <c:pt idx="52">
                  <c:v>21.664160920071353</c:v>
                </c:pt>
                <c:pt idx="53">
                  <c:v>17.53153439185333</c:v>
                </c:pt>
                <c:pt idx="54">
                  <c:v>15.539687196391005</c:v>
                </c:pt>
                <c:pt idx="55">
                  <c:v>13.62280157737854</c:v>
                </c:pt>
                <c:pt idx="56">
                  <c:v>12.096394180999104</c:v>
                </c:pt>
                <c:pt idx="57">
                  <c:v>11.191475263530236</c:v>
                </c:pt>
                <c:pt idx="58">
                  <c:v>7.8275738785920534</c:v>
                </c:pt>
                <c:pt idx="59">
                  <c:v>7.593220480446861</c:v>
                </c:pt>
                <c:pt idx="60">
                  <c:v>3.4231135237981603</c:v>
                </c:pt>
                <c:pt idx="61">
                  <c:v>2.601518761760402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脾胃科消化科合并</c:v>
                </c:pt>
                <c:pt idx="2">
                  <c:v>美容皮肤科</c:v>
                </c:pt>
                <c:pt idx="3">
                  <c:v>中医外治中心</c:v>
                </c:pt>
                <c:pt idx="4">
                  <c:v>呼吸内科</c:v>
                </c:pt>
                <c:pt idx="5">
                  <c:v>运动损伤骨科</c:v>
                </c:pt>
                <c:pt idx="6">
                  <c:v>口腔科</c:v>
                </c:pt>
                <c:pt idx="7">
                  <c:v>妇二科</c:v>
                </c:pt>
                <c:pt idx="8">
                  <c:v>关节骨科</c:v>
                </c:pt>
                <c:pt idx="9">
                  <c:v>妇科妇二科合并</c:v>
                </c:pt>
                <c:pt idx="10">
                  <c:v>肾脏内科</c:v>
                </c:pt>
                <c:pt idx="11">
                  <c:v>小儿推拿科</c:v>
                </c:pt>
                <c:pt idx="12">
                  <c:v>肾病科</c:v>
                </c:pt>
                <c:pt idx="13">
                  <c:v>妇科</c:v>
                </c:pt>
                <c:pt idx="14">
                  <c:v>脑病二科</c:v>
                </c:pt>
                <c:pt idx="15">
                  <c:v>神经内科</c:v>
                </c:pt>
                <c:pt idx="16">
                  <c:v>消化内科</c:v>
                </c:pt>
                <c:pt idx="17">
                  <c:v>重症医学科</c:v>
                </c:pt>
                <c:pt idx="18">
                  <c:v>产科</c:v>
                </c:pt>
                <c:pt idx="19">
                  <c:v>内分泌科</c:v>
                </c:pt>
                <c:pt idx="20">
                  <c:v>肿瘤内科</c:v>
                </c:pt>
                <c:pt idx="21">
                  <c:v>神经外科</c:v>
                </c:pt>
                <c:pt idx="22">
                  <c:v>肛肠科</c:v>
                </c:pt>
                <c:pt idx="23">
                  <c:v>皮肤科</c:v>
                </c:pt>
                <c:pt idx="24">
                  <c:v>微创骨科</c:v>
                </c:pt>
                <c:pt idx="25">
                  <c:v>普通外科</c:v>
                </c:pt>
                <c:pt idx="26">
                  <c:v>泌尿外科</c:v>
                </c:pt>
                <c:pt idx="27">
                  <c:v>男科</c:v>
                </c:pt>
                <c:pt idx="28">
                  <c:v>医院</c:v>
                </c:pt>
                <c:pt idx="29">
                  <c:v>脊柱骨科</c:v>
                </c:pt>
                <c:pt idx="30">
                  <c:v>眼科</c:v>
                </c:pt>
                <c:pt idx="31">
                  <c:v>治未病中心</c:v>
                </c:pt>
                <c:pt idx="32">
                  <c:v>中医经典科</c:v>
                </c:pt>
                <c:pt idx="33">
                  <c:v>小儿骨科</c:v>
                </c:pt>
                <c:pt idx="34">
                  <c:v>东区肾病科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综合内科</c:v>
                </c:pt>
                <c:pt idx="38">
                  <c:v>推拿科</c:v>
                </c:pt>
                <c:pt idx="39">
                  <c:v>创伤骨科</c:v>
                </c:pt>
                <c:pt idx="40">
                  <c:v>西区重症医学科</c:v>
                </c:pt>
                <c:pt idx="41">
                  <c:v>身心医学科</c:v>
                </c:pt>
                <c:pt idx="42">
                  <c:v>肝病科</c:v>
                </c:pt>
                <c:pt idx="43">
                  <c:v>心病一科</c:v>
                </c:pt>
                <c:pt idx="44">
                  <c:v>脾胃病科</c:v>
                </c:pt>
                <c:pt idx="45">
                  <c:v>肝胆外科</c:v>
                </c:pt>
                <c:pt idx="46">
                  <c:v>心血管内科</c:v>
                </c:pt>
                <c:pt idx="47">
                  <c:v>胸外科</c:v>
                </c:pt>
                <c:pt idx="48">
                  <c:v>骨科</c:v>
                </c:pt>
                <c:pt idx="49">
                  <c:v>显微骨科</c:v>
                </c:pt>
                <c:pt idx="50">
                  <c:v>心病四科</c:v>
                </c:pt>
                <c:pt idx="51">
                  <c:v>针灸科</c:v>
                </c:pt>
                <c:pt idx="52">
                  <c:v>风湿病科</c:v>
                </c:pt>
                <c:pt idx="53">
                  <c:v>周围血管科</c:v>
                </c:pt>
                <c:pt idx="54">
                  <c:v>儿科</c:v>
                </c:pt>
                <c:pt idx="55">
                  <c:v>老年医学科</c:v>
                </c:pt>
                <c:pt idx="56">
                  <c:v>心病二科</c:v>
                </c:pt>
                <c:pt idx="57">
                  <c:v>心病三科</c:v>
                </c:pt>
                <c:pt idx="58">
                  <c:v>康复科</c:v>
                </c:pt>
                <c:pt idx="59">
                  <c:v>耳鼻喉科</c:v>
                </c:pt>
                <c:pt idx="60">
                  <c:v>血液科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97.76751620714995</c:v>
                </c:pt>
                <c:pt idx="2">
                  <c:v>95.16934395992115</c:v>
                </c:pt>
                <c:pt idx="3">
                  <c:v>94.1110644884242</c:v>
                </c:pt>
                <c:pt idx="4">
                  <c:v>93.19249371110787</c:v>
                </c:pt>
                <c:pt idx="5">
                  <c:v>92.87278341641253</c:v>
                </c:pt>
                <c:pt idx="6">
                  <c:v>89.84676584115091</c:v>
                </c:pt>
                <c:pt idx="7">
                  <c:v>84.17007088345424</c:v>
                </c:pt>
                <c:pt idx="8">
                  <c:v>82.31091382193566</c:v>
                </c:pt>
                <c:pt idx="9">
                  <c:v>81.80180727992673</c:v>
                </c:pt>
                <c:pt idx="10">
                  <c:v>81.17893861093448</c:v>
                </c:pt>
                <c:pt idx="11">
                  <c:v>80.19348425145023</c:v>
                </c:pt>
                <c:pt idx="12">
                  <c:v>75.59034165506934</c:v>
                </c:pt>
                <c:pt idx="13">
                  <c:v>71.98886410906834</c:v>
                </c:pt>
                <c:pt idx="14">
                  <c:v>71.84074190517174</c:v>
                </c:pt>
                <c:pt idx="15">
                  <c:v>71.68803625043557</c:v>
                </c:pt>
                <c:pt idx="16">
                  <c:v>70.09092915612699</c:v>
                </c:pt>
                <c:pt idx="17">
                  <c:v>70.03600528235499</c:v>
                </c:pt>
                <c:pt idx="18">
                  <c:v>65.10928974518735</c:v>
                </c:pt>
                <c:pt idx="19">
                  <c:v>64.43177837296138</c:v>
                </c:pt>
                <c:pt idx="20">
                  <c:v>61.31510869153449</c:v>
                </c:pt>
                <c:pt idx="21">
                  <c:v>60.806057975892465</c:v>
                </c:pt>
                <c:pt idx="22">
                  <c:v>59.3375365309364</c:v>
                </c:pt>
                <c:pt idx="23">
                  <c:v>59.113064997766564</c:v>
                </c:pt>
                <c:pt idx="24">
                  <c:v>55.59110835352243</c:v>
                </c:pt>
                <c:pt idx="25">
                  <c:v>54.46093485858931</c:v>
                </c:pt>
                <c:pt idx="26">
                  <c:v>54.38798442340931</c:v>
                </c:pt>
                <c:pt idx="27">
                  <c:v>50.866995175533624</c:v>
                </c:pt>
                <c:pt idx="28">
                  <c:v>50.599890163986814</c:v>
                </c:pt>
                <c:pt idx="29">
                  <c:v>50.23547112451708</c:v>
                </c:pt>
                <c:pt idx="30">
                  <c:v>49.788757784733946</c:v>
                </c:pt>
                <c:pt idx="31">
                  <c:v>46.28336755618413</c:v>
                </c:pt>
                <c:pt idx="32">
                  <c:v>44.24946948818147</c:v>
                </c:pt>
                <c:pt idx="33">
                  <c:v>42.830899356918025</c:v>
                </c:pt>
                <c:pt idx="34">
                  <c:v>42.611602209937125</c:v>
                </c:pt>
                <c:pt idx="35">
                  <c:v>41.33986102855283</c:v>
                </c:pt>
                <c:pt idx="36">
                  <c:v>38.459457594624965</c:v>
                </c:pt>
                <c:pt idx="37">
                  <c:v>37.37692818493917</c:v>
                </c:pt>
                <c:pt idx="38">
                  <c:v>36.73144593201835</c:v>
                </c:pt>
                <c:pt idx="39">
                  <c:v>32.10998165884421</c:v>
                </c:pt>
                <c:pt idx="40">
                  <c:v>31.011313648355433</c:v>
                </c:pt>
                <c:pt idx="41">
                  <c:v>29.942200614088623</c:v>
                </c:pt>
                <c:pt idx="42">
                  <c:v>29.846549208936935</c:v>
                </c:pt>
                <c:pt idx="43">
                  <c:v>29.343061614882572</c:v>
                </c:pt>
                <c:pt idx="44">
                  <c:v>29.226949683137768</c:v>
                </c:pt>
                <c:pt idx="45">
                  <c:v>26.760797109731257</c:v>
                </c:pt>
                <c:pt idx="46">
                  <c:v>25.28777704543163</c:v>
                </c:pt>
                <c:pt idx="47">
                  <c:v>25.126835021391</c:v>
                </c:pt>
                <c:pt idx="48">
                  <c:v>18.570026875376097</c:v>
                </c:pt>
                <c:pt idx="49">
                  <c:v>14.718245596074862</c:v>
                </c:pt>
                <c:pt idx="50">
                  <c:v>14.356637399375884</c:v>
                </c:pt>
                <c:pt idx="51">
                  <c:v>13.75302618025856</c:v>
                </c:pt>
                <c:pt idx="52">
                  <c:v>12.222733529826678</c:v>
                </c:pt>
                <c:pt idx="53">
                  <c:v>11.258054999155744</c:v>
                </c:pt>
                <c:pt idx="54">
                  <c:v>9.742297944268802</c:v>
                </c:pt>
                <c:pt idx="55">
                  <c:v>8.711791083765679</c:v>
                </c:pt>
                <c:pt idx="56">
                  <c:v>7.539845060521326</c:v>
                </c:pt>
                <c:pt idx="57">
                  <c:v>3.972765395167712</c:v>
                </c:pt>
                <c:pt idx="58">
                  <c:v>3.7957230036758673</c:v>
                </c:pt>
                <c:pt idx="59">
                  <c:v>2.4569468302895046</c:v>
                </c:pt>
                <c:pt idx="60">
                  <c:v>1.788342895811886</c:v>
                </c:pt>
                <c:pt idx="61">
                  <c:v>0.8006942164559319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心病三科</c:v>
                </c:pt>
                <c:pt idx="2">
                  <c:v>心病四科</c:v>
                </c:pt>
                <c:pt idx="3">
                  <c:v>普通外科</c:v>
                </c:pt>
                <c:pt idx="4">
                  <c:v>内分泌科</c:v>
                </c:pt>
                <c:pt idx="5">
                  <c:v>脑病二科</c:v>
                </c:pt>
                <c:pt idx="6">
                  <c:v>妇科</c:v>
                </c:pt>
                <c:pt idx="7">
                  <c:v>脊柱骨科</c:v>
                </c:pt>
                <c:pt idx="8">
                  <c:v>乳腺甲状腺外科</c:v>
                </c:pt>
                <c:pt idx="9">
                  <c:v>泌尿外科</c:v>
                </c:pt>
                <c:pt idx="10">
                  <c:v>神经外科</c:v>
                </c:pt>
                <c:pt idx="11">
                  <c:v>脑病三科</c:v>
                </c:pt>
                <c:pt idx="12">
                  <c:v>心病二科</c:v>
                </c:pt>
                <c:pt idx="13">
                  <c:v>皮肤科</c:v>
                </c:pt>
                <c:pt idx="14">
                  <c:v>男科</c:v>
                </c:pt>
                <c:pt idx="15">
                  <c:v>眼科</c:v>
                </c:pt>
                <c:pt idx="16">
                  <c:v>康复科</c:v>
                </c:pt>
                <c:pt idx="17">
                  <c:v>关节骨科</c:v>
                </c:pt>
                <c:pt idx="18">
                  <c:v>治未病中心</c:v>
                </c:pt>
                <c:pt idx="19">
                  <c:v>骨科</c:v>
                </c:pt>
                <c:pt idx="20">
                  <c:v>神经内科</c:v>
                </c:pt>
                <c:pt idx="21">
                  <c:v>身心医学科</c:v>
                </c:pt>
                <c:pt idx="22">
                  <c:v>中医外治中心</c:v>
                </c:pt>
                <c:pt idx="23">
                  <c:v>小儿骨科</c:v>
                </c:pt>
                <c:pt idx="24">
                  <c:v>肛肠科</c:v>
                </c:pt>
                <c:pt idx="25">
                  <c:v>心血管内科</c:v>
                </c:pt>
                <c:pt idx="26">
                  <c:v>显微骨科</c:v>
                </c:pt>
                <c:pt idx="27">
                  <c:v>重症医学科</c:v>
                </c:pt>
                <c:pt idx="28">
                  <c:v>东区肾病科</c:v>
                </c:pt>
                <c:pt idx="29">
                  <c:v>脾胃病科</c:v>
                </c:pt>
                <c:pt idx="30">
                  <c:v>老年医学科</c:v>
                </c:pt>
                <c:pt idx="31">
                  <c:v>微创骨科</c:v>
                </c:pt>
                <c:pt idx="32">
                  <c:v>口腔科</c:v>
                </c:pt>
                <c:pt idx="33">
                  <c:v>肾脏内科</c:v>
                </c:pt>
                <c:pt idx="34">
                  <c:v>周围血管科</c:v>
                </c:pt>
                <c:pt idx="35">
                  <c:v>美容皮肤科</c:v>
                </c:pt>
                <c:pt idx="36">
                  <c:v>肾病科</c:v>
                </c:pt>
                <c:pt idx="37">
                  <c:v>医院</c:v>
                </c:pt>
                <c:pt idx="38">
                  <c:v>中医经典科</c:v>
                </c:pt>
                <c:pt idx="39">
                  <c:v>血液科</c:v>
                </c:pt>
                <c:pt idx="40">
                  <c:v>肝胆外科</c:v>
                </c:pt>
                <c:pt idx="41">
                  <c:v>运动损伤骨科</c:v>
                </c:pt>
                <c:pt idx="42">
                  <c:v>儿科</c:v>
                </c:pt>
                <c:pt idx="43">
                  <c:v>心病一科</c:v>
                </c:pt>
                <c:pt idx="44">
                  <c:v>脑病一科</c:v>
                </c:pt>
                <c:pt idx="45">
                  <c:v>推拿科</c:v>
                </c:pt>
                <c:pt idx="46">
                  <c:v>胸外科</c:v>
                </c:pt>
                <c:pt idx="47">
                  <c:v>妇二科</c:v>
                </c:pt>
                <c:pt idx="48">
                  <c:v>风湿病科</c:v>
                </c:pt>
                <c:pt idx="49">
                  <c:v>小儿推拿科</c:v>
                </c:pt>
                <c:pt idx="50">
                  <c:v>西区重症医学科</c:v>
                </c:pt>
                <c:pt idx="51">
                  <c:v>脾胃科消化科合并</c:v>
                </c:pt>
                <c:pt idx="52">
                  <c:v>呼吸内科</c:v>
                </c:pt>
                <c:pt idx="53">
                  <c:v>综合内科</c:v>
                </c:pt>
                <c:pt idx="54">
                  <c:v>针灸科</c:v>
                </c:pt>
                <c:pt idx="55">
                  <c:v>产科</c:v>
                </c:pt>
                <c:pt idx="56">
                  <c:v>消化内科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肿瘤内科</c:v>
                </c:pt>
                <c:pt idx="60">
                  <c:v>肝病科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96.45012379176185</c:v>
                </c:pt>
                <c:pt idx="2">
                  <c:v>93.5413341683555</c:v>
                </c:pt>
                <c:pt idx="3">
                  <c:v>93.18096751164433</c:v>
                </c:pt>
                <c:pt idx="4">
                  <c:v>92.36260176894912</c:v>
                </c:pt>
                <c:pt idx="5">
                  <c:v>91.57544663391347</c:v>
                </c:pt>
                <c:pt idx="6">
                  <c:v>90.11867384996823</c:v>
                </c:pt>
                <c:pt idx="7">
                  <c:v>86.85164732557672</c:v>
                </c:pt>
                <c:pt idx="8">
                  <c:v>83.65055753935025</c:v>
                </c:pt>
                <c:pt idx="9">
                  <c:v>76.76701114174085</c:v>
                </c:pt>
                <c:pt idx="10">
                  <c:v>76.18240804435877</c:v>
                </c:pt>
                <c:pt idx="11">
                  <c:v>76.1465779306087</c:v>
                </c:pt>
                <c:pt idx="12">
                  <c:v>74.9426809846578</c:v>
                </c:pt>
                <c:pt idx="13">
                  <c:v>74.29693803315315</c:v>
                </c:pt>
                <c:pt idx="14">
                  <c:v>73.39189007884556</c:v>
                </c:pt>
                <c:pt idx="15">
                  <c:v>72.53378469345412</c:v>
                </c:pt>
                <c:pt idx="16">
                  <c:v>71.07861811147924</c:v>
                </c:pt>
                <c:pt idx="17">
                  <c:v>70.52290070733136</c:v>
                </c:pt>
                <c:pt idx="18">
                  <c:v>69.66464489915573</c:v>
                </c:pt>
                <c:pt idx="19">
                  <c:v>68.06400736551852</c:v>
                </c:pt>
                <c:pt idx="20">
                  <c:v>66.9554117233135</c:v>
                </c:pt>
                <c:pt idx="21">
                  <c:v>63.49328839974762</c:v>
                </c:pt>
                <c:pt idx="22">
                  <c:v>62.60633700918726</c:v>
                </c:pt>
                <c:pt idx="23">
                  <c:v>61.410157111351324</c:v>
                </c:pt>
                <c:pt idx="24">
                  <c:v>59.70269433623235</c:v>
                </c:pt>
                <c:pt idx="25">
                  <c:v>59.5742866240605</c:v>
                </c:pt>
                <c:pt idx="26">
                  <c:v>57.23660598134391</c:v>
                </c:pt>
                <c:pt idx="27">
                  <c:v>54.59288520658421</c:v>
                </c:pt>
                <c:pt idx="28">
                  <c:v>48.536274068058795</c:v>
                </c:pt>
                <c:pt idx="29">
                  <c:v>48.21060814587819</c:v>
                </c:pt>
                <c:pt idx="30">
                  <c:v>46.62762756608518</c:v>
                </c:pt>
                <c:pt idx="31">
                  <c:v>45.65516601163845</c:v>
                </c:pt>
                <c:pt idx="32">
                  <c:v>43.472749476925195</c:v>
                </c:pt>
                <c:pt idx="33">
                  <c:v>40.93987857622703</c:v>
                </c:pt>
                <c:pt idx="34">
                  <c:v>38.95760122081957</c:v>
                </c:pt>
                <c:pt idx="35">
                  <c:v>38.770448075599425</c:v>
                </c:pt>
                <c:pt idx="36">
                  <c:v>37.73839045585656</c:v>
                </c:pt>
                <c:pt idx="37">
                  <c:v>36.26107780328732</c:v>
                </c:pt>
                <c:pt idx="38">
                  <c:v>35.35215351083049</c:v>
                </c:pt>
                <c:pt idx="39">
                  <c:v>34.624821616071614</c:v>
                </c:pt>
                <c:pt idx="40">
                  <c:v>33.05149152214171</c:v>
                </c:pt>
                <c:pt idx="41">
                  <c:v>28.551234466562363</c:v>
                </c:pt>
                <c:pt idx="42">
                  <c:v>25.98591655022222</c:v>
                </c:pt>
                <c:pt idx="43">
                  <c:v>25.28401143851744</c:v>
                </c:pt>
                <c:pt idx="44">
                  <c:v>23.519221932213174</c:v>
                </c:pt>
                <c:pt idx="45">
                  <c:v>22.53631786498422</c:v>
                </c:pt>
                <c:pt idx="46">
                  <c:v>22.459640116208554</c:v>
                </c:pt>
                <c:pt idx="47">
                  <c:v>21.638941778183504</c:v>
                </c:pt>
                <c:pt idx="48">
                  <c:v>19.19325943036424</c:v>
                </c:pt>
                <c:pt idx="49">
                  <c:v>14.124605844882772</c:v>
                </c:pt>
                <c:pt idx="50">
                  <c:v>14.020160764760686</c:v>
                </c:pt>
                <c:pt idx="51">
                  <c:v>12.78640043900665</c:v>
                </c:pt>
                <c:pt idx="52">
                  <c:v>12.252014386282571</c:v>
                </c:pt>
                <c:pt idx="53">
                  <c:v>9.905975310798482</c:v>
                </c:pt>
                <c:pt idx="54">
                  <c:v>8.890129520873597</c:v>
                </c:pt>
                <c:pt idx="55">
                  <c:v>8.486392444405777</c:v>
                </c:pt>
                <c:pt idx="56">
                  <c:v>7.657758485802309</c:v>
                </c:pt>
                <c:pt idx="57">
                  <c:v>7.422580966546355</c:v>
                </c:pt>
                <c:pt idx="58">
                  <c:v>6.728133175733022</c:v>
                </c:pt>
                <c:pt idx="59">
                  <c:v>5.20158673266692</c:v>
                </c:pt>
                <c:pt idx="60">
                  <c:v>5.059703484599883</c:v>
                </c:pt>
                <c:pt idx="61">
                  <c:v>3.45610828025305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妇二科</c:v>
                </c:pt>
                <c:pt idx="2">
                  <c:v>神经外科</c:v>
                </c:pt>
                <c:pt idx="3">
                  <c:v>神经内科</c:v>
                </c:pt>
                <c:pt idx="4">
                  <c:v>皮肤科</c:v>
                </c:pt>
                <c:pt idx="5">
                  <c:v>儿科</c:v>
                </c:pt>
                <c:pt idx="6">
                  <c:v>重症医学科</c:v>
                </c:pt>
                <c:pt idx="7">
                  <c:v>脾胃科消化科合并</c:v>
                </c:pt>
                <c:pt idx="8">
                  <c:v>风湿病科</c:v>
                </c:pt>
                <c:pt idx="9">
                  <c:v>肾病科</c:v>
                </c:pt>
                <c:pt idx="10">
                  <c:v>综合内科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肛肠科</c:v>
                </c:pt>
                <c:pt idx="16">
                  <c:v>妇科</c:v>
                </c:pt>
                <c:pt idx="17">
                  <c:v>心病三科</c:v>
                </c:pt>
                <c:pt idx="18">
                  <c:v>周围血管科</c:v>
                </c:pt>
                <c:pt idx="19">
                  <c:v>眼科</c:v>
                </c:pt>
                <c:pt idx="20">
                  <c:v>创伤骨科</c:v>
                </c:pt>
                <c:pt idx="21">
                  <c:v>胸外科</c:v>
                </c:pt>
                <c:pt idx="22">
                  <c:v>泌尿外科</c:v>
                </c:pt>
                <c:pt idx="23">
                  <c:v>微创骨科</c:v>
                </c:pt>
                <c:pt idx="24">
                  <c:v>耳鼻喉科</c:v>
                </c:pt>
                <c:pt idx="25">
                  <c:v>脑病二科</c:v>
                </c:pt>
                <c:pt idx="26">
                  <c:v>西区重症医学科</c:v>
                </c:pt>
                <c:pt idx="27">
                  <c:v>骨科</c:v>
                </c:pt>
                <c:pt idx="28">
                  <c:v>中医外治中心</c:v>
                </c:pt>
                <c:pt idx="29">
                  <c:v>脊柱骨科</c:v>
                </c:pt>
                <c:pt idx="30">
                  <c:v>乳腺甲状腺外科</c:v>
                </c:pt>
                <c:pt idx="31">
                  <c:v>脑病三科</c:v>
                </c:pt>
                <c:pt idx="32">
                  <c:v>肝胆外科</c:v>
                </c:pt>
                <c:pt idx="33">
                  <c:v>老年医学科</c:v>
                </c:pt>
                <c:pt idx="34">
                  <c:v>小儿骨科</c:v>
                </c:pt>
                <c:pt idx="35">
                  <c:v>美容皮肤科</c:v>
                </c:pt>
                <c:pt idx="36">
                  <c:v>东区肾病科</c:v>
                </c:pt>
                <c:pt idx="37">
                  <c:v>男科</c:v>
                </c:pt>
                <c:pt idx="38">
                  <c:v>肝病科</c:v>
                </c:pt>
                <c:pt idx="39">
                  <c:v>治未病中心</c:v>
                </c:pt>
                <c:pt idx="40">
                  <c:v>呼吸内科</c:v>
                </c:pt>
                <c:pt idx="41">
                  <c:v>肾脏内科</c:v>
                </c:pt>
                <c:pt idx="42">
                  <c:v>推拿科</c:v>
                </c:pt>
                <c:pt idx="43">
                  <c:v>产科</c:v>
                </c:pt>
                <c:pt idx="44">
                  <c:v>针灸科</c:v>
                </c:pt>
                <c:pt idx="45">
                  <c:v>康复科</c:v>
                </c:pt>
                <c:pt idx="46">
                  <c:v>东区重症医学科</c:v>
                </c:pt>
                <c:pt idx="47">
                  <c:v>关节骨科</c:v>
                </c:pt>
                <c:pt idx="48">
                  <c:v>脑病一科</c:v>
                </c:pt>
                <c:pt idx="49">
                  <c:v>心病二科</c:v>
                </c:pt>
                <c:pt idx="50">
                  <c:v>内分泌科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消化内科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心血管内科</c:v>
                </c:pt>
                <c:pt idx="57">
                  <c:v>妇科妇二科合并</c:v>
                </c:pt>
                <c:pt idx="58">
                  <c:v>身心医学科</c:v>
                </c:pt>
                <c:pt idx="59">
                  <c:v>肿瘤内科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87.91482878123497</c:v>
                </c:pt>
                <c:pt idx="2">
                  <c:v>87.51937336577701</c:v>
                </c:pt>
                <c:pt idx="3">
                  <c:v>86.10364378830067</c:v>
                </c:pt>
                <c:pt idx="4">
                  <c:v>85.98867514750555</c:v>
                </c:pt>
                <c:pt idx="5">
                  <c:v>84.29321667972691</c:v>
                </c:pt>
                <c:pt idx="6">
                  <c:v>83.40332573710822</c:v>
                </c:pt>
                <c:pt idx="7">
                  <c:v>82.41448450062578</c:v>
                </c:pt>
                <c:pt idx="8">
                  <c:v>80.61178018260586</c:v>
                </c:pt>
                <c:pt idx="9">
                  <c:v>76.89341999628039</c:v>
                </c:pt>
                <c:pt idx="10">
                  <c:v>75.53226566932183</c:v>
                </c:pt>
                <c:pt idx="11">
                  <c:v>74.43524883486707</c:v>
                </c:pt>
                <c:pt idx="12">
                  <c:v>74.35266507181595</c:v>
                </c:pt>
                <c:pt idx="13">
                  <c:v>72.456315455582</c:v>
                </c:pt>
                <c:pt idx="14">
                  <c:v>71.72716373391451</c:v>
                </c:pt>
                <c:pt idx="15">
                  <c:v>70.11638060735356</c:v>
                </c:pt>
                <c:pt idx="16">
                  <c:v>69.13110410406102</c:v>
                </c:pt>
                <c:pt idx="17">
                  <c:v>68.44495930371025</c:v>
                </c:pt>
                <c:pt idx="18">
                  <c:v>66.23792373906312</c:v>
                </c:pt>
                <c:pt idx="19">
                  <c:v>62.884261101761034</c:v>
                </c:pt>
                <c:pt idx="20">
                  <c:v>62.315968583093145</c:v>
                </c:pt>
                <c:pt idx="21">
                  <c:v>56.63061170981316</c:v>
                </c:pt>
                <c:pt idx="22">
                  <c:v>53.27435617655555</c:v>
                </c:pt>
                <c:pt idx="23">
                  <c:v>53.071577402702104</c:v>
                </c:pt>
                <c:pt idx="24">
                  <c:v>53.031165532764646</c:v>
                </c:pt>
                <c:pt idx="25">
                  <c:v>52.91811592843439</c:v>
                </c:pt>
                <c:pt idx="26">
                  <c:v>52.61134265053156</c:v>
                </c:pt>
                <c:pt idx="27">
                  <c:v>52.58641016838097</c:v>
                </c:pt>
                <c:pt idx="28">
                  <c:v>52.01083230949858</c:v>
                </c:pt>
                <c:pt idx="29">
                  <c:v>50.50864829988501</c:v>
                </c:pt>
                <c:pt idx="30">
                  <c:v>48.63678390410199</c:v>
                </c:pt>
                <c:pt idx="31">
                  <c:v>48.62500614496638</c:v>
                </c:pt>
                <c:pt idx="32">
                  <c:v>48.16241355738514</c:v>
                </c:pt>
                <c:pt idx="33">
                  <c:v>46.383309089087945</c:v>
                </c:pt>
                <c:pt idx="34">
                  <c:v>45.40308909637306</c:v>
                </c:pt>
                <c:pt idx="35">
                  <c:v>45.19376097340309</c:v>
                </c:pt>
                <c:pt idx="36">
                  <c:v>45.055314343137134</c:v>
                </c:pt>
                <c:pt idx="37">
                  <c:v>40.09345700894945</c:v>
                </c:pt>
                <c:pt idx="38">
                  <c:v>39.69425440028096</c:v>
                </c:pt>
                <c:pt idx="39">
                  <c:v>38.33655704303607</c:v>
                </c:pt>
                <c:pt idx="40">
                  <c:v>38.06382088208236</c:v>
                </c:pt>
                <c:pt idx="41">
                  <c:v>34.2763261221973</c:v>
                </c:pt>
                <c:pt idx="42">
                  <c:v>31.11811332225367</c:v>
                </c:pt>
                <c:pt idx="43">
                  <c:v>27.670347964380927</c:v>
                </c:pt>
                <c:pt idx="44">
                  <c:v>27.560380587549794</c:v>
                </c:pt>
                <c:pt idx="45">
                  <c:v>27.249366751672934</c:v>
                </c:pt>
                <c:pt idx="46">
                  <c:v>25.464713051002228</c:v>
                </c:pt>
                <c:pt idx="47">
                  <c:v>21.780459110318073</c:v>
                </c:pt>
                <c:pt idx="48">
                  <c:v>20.134149434335043</c:v>
                </c:pt>
                <c:pt idx="49">
                  <c:v>19.910038052838576</c:v>
                </c:pt>
                <c:pt idx="50">
                  <c:v>19.366741979027395</c:v>
                </c:pt>
                <c:pt idx="51">
                  <c:v>15.094238849443144</c:v>
                </c:pt>
                <c:pt idx="52">
                  <c:v>14.314856475096137</c:v>
                </c:pt>
                <c:pt idx="53">
                  <c:v>13.19525823097214</c:v>
                </c:pt>
                <c:pt idx="54">
                  <c:v>12.674376330662144</c:v>
                </c:pt>
                <c:pt idx="55">
                  <c:v>12.493415015947436</c:v>
                </c:pt>
                <c:pt idx="56">
                  <c:v>11.897528572493016</c:v>
                </c:pt>
                <c:pt idx="57">
                  <c:v>8.434665495518946</c:v>
                </c:pt>
                <c:pt idx="58">
                  <c:v>7.50324607986189</c:v>
                </c:pt>
                <c:pt idx="59">
                  <c:v>6.324918361501587</c:v>
                </c:pt>
                <c:pt idx="60">
                  <c:v>1.2859695097907642</c:v>
                </c:pt>
                <c:pt idx="61">
                  <c:v>0.32066564131467895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风湿病科</c:v>
                </c:pt>
                <c:pt idx="2">
                  <c:v>脾胃病科</c:v>
                </c:pt>
                <c:pt idx="3">
                  <c:v>脑病二科</c:v>
                </c:pt>
                <c:pt idx="4">
                  <c:v>血液科</c:v>
                </c:pt>
                <c:pt idx="5">
                  <c:v>西区重症医学科</c:v>
                </c:pt>
                <c:pt idx="6">
                  <c:v>耳鼻喉科</c:v>
                </c:pt>
                <c:pt idx="7">
                  <c:v>重症医学科</c:v>
                </c:pt>
                <c:pt idx="8">
                  <c:v>普通外科</c:v>
                </c:pt>
                <c:pt idx="9">
                  <c:v>小儿推拿科</c:v>
                </c:pt>
                <c:pt idx="10">
                  <c:v>显微骨科</c:v>
                </c:pt>
                <c:pt idx="11">
                  <c:v>心病一科</c:v>
                </c:pt>
                <c:pt idx="12">
                  <c:v>老年医学科</c:v>
                </c:pt>
                <c:pt idx="13">
                  <c:v>美容皮肤科</c:v>
                </c:pt>
                <c:pt idx="14">
                  <c:v>东区重症医学科</c:v>
                </c:pt>
                <c:pt idx="15">
                  <c:v>肾病科</c:v>
                </c:pt>
                <c:pt idx="16">
                  <c:v>创伤骨科</c:v>
                </c:pt>
                <c:pt idx="17">
                  <c:v>运动损伤骨科</c:v>
                </c:pt>
                <c:pt idx="18">
                  <c:v>妇科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妇科妇二科合并</c:v>
                </c:pt>
                <c:pt idx="22">
                  <c:v>妇二科</c:v>
                </c:pt>
                <c:pt idx="23">
                  <c:v>心病三科</c:v>
                </c:pt>
                <c:pt idx="24">
                  <c:v>神经外科</c:v>
                </c:pt>
                <c:pt idx="25">
                  <c:v>乳腺甲状腺外科</c:v>
                </c:pt>
                <c:pt idx="26">
                  <c:v>消化内科</c:v>
                </c:pt>
                <c:pt idx="27">
                  <c:v>脊柱骨科</c:v>
                </c:pt>
                <c:pt idx="28">
                  <c:v>康复科</c:v>
                </c:pt>
                <c:pt idx="29">
                  <c:v>骨科</c:v>
                </c:pt>
                <c:pt idx="30">
                  <c:v>神经内科</c:v>
                </c:pt>
                <c:pt idx="31">
                  <c:v>肿瘤内科</c:v>
                </c:pt>
                <c:pt idx="32">
                  <c:v>内分泌科</c:v>
                </c:pt>
                <c:pt idx="33">
                  <c:v>中医经典科</c:v>
                </c:pt>
                <c:pt idx="34">
                  <c:v>心病四科</c:v>
                </c:pt>
                <c:pt idx="35">
                  <c:v>针灸科</c:v>
                </c:pt>
                <c:pt idx="36">
                  <c:v>医院</c:v>
                </c:pt>
                <c:pt idx="37">
                  <c:v>脾胃科消化科合并</c:v>
                </c:pt>
                <c:pt idx="38">
                  <c:v>心血管内科</c:v>
                </c:pt>
                <c:pt idx="39">
                  <c:v>肛肠科</c:v>
                </c:pt>
                <c:pt idx="40">
                  <c:v>肝病科</c:v>
                </c:pt>
                <c:pt idx="41">
                  <c:v>小儿骨科</c:v>
                </c:pt>
                <c:pt idx="42">
                  <c:v>中医外治中心</c:v>
                </c:pt>
                <c:pt idx="43">
                  <c:v>泌尿外科</c:v>
                </c:pt>
                <c:pt idx="44">
                  <c:v>东区肾病科</c:v>
                </c:pt>
                <c:pt idx="45">
                  <c:v>心病二科</c:v>
                </c:pt>
                <c:pt idx="46">
                  <c:v>肾脏内科</c:v>
                </c:pt>
                <c:pt idx="47">
                  <c:v>脑病三科</c:v>
                </c:pt>
                <c:pt idx="48">
                  <c:v>肝胆外科</c:v>
                </c:pt>
                <c:pt idx="49">
                  <c:v>脑病一科</c:v>
                </c:pt>
                <c:pt idx="50">
                  <c:v>儿科</c:v>
                </c:pt>
                <c:pt idx="51">
                  <c:v>眼科</c:v>
                </c:pt>
                <c:pt idx="52">
                  <c:v>治未病中心</c:v>
                </c:pt>
                <c:pt idx="53">
                  <c:v>皮肤科</c:v>
                </c:pt>
                <c:pt idx="54">
                  <c:v>产科</c:v>
                </c:pt>
                <c:pt idx="55">
                  <c:v>微创骨科</c:v>
                </c:pt>
                <c:pt idx="56">
                  <c:v>口腔科</c:v>
                </c:pt>
                <c:pt idx="57">
                  <c:v>胸外科</c:v>
                </c:pt>
                <c:pt idx="58">
                  <c:v>关节骨科</c:v>
                </c:pt>
                <c:pt idx="59">
                  <c:v>周围血管科</c:v>
                </c:pt>
                <c:pt idx="60">
                  <c:v>男科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18.922564365774054</c:v>
                </c:pt>
                <c:pt idx="2">
                  <c:v>18.240019165955673</c:v>
                </c:pt>
                <c:pt idx="3">
                  <c:v>14.727766778292661</c:v>
                </c:pt>
                <c:pt idx="4">
                  <c:v>11.403160052435764</c:v>
                </c:pt>
                <c:pt idx="5">
                  <c:v>11.27332255869479</c:v>
                </c:pt>
                <c:pt idx="6">
                  <c:v>9.275705466835454</c:v>
                </c:pt>
                <c:pt idx="7">
                  <c:v>7.824102833484478</c:v>
                </c:pt>
                <c:pt idx="8">
                  <c:v>7.193591748209206</c:v>
                </c:pt>
                <c:pt idx="9">
                  <c:v>6.273756092070655</c:v>
                </c:pt>
                <c:pt idx="10">
                  <c:v>5.413427969544939</c:v>
                </c:pt>
                <c:pt idx="11">
                  <c:v>5.1623110735789375</c:v>
                </c:pt>
                <c:pt idx="12">
                  <c:v>4.883575211078907</c:v>
                </c:pt>
                <c:pt idx="13">
                  <c:v>4.566681750495787</c:v>
                </c:pt>
                <c:pt idx="14">
                  <c:v>4.063519580413227</c:v>
                </c:pt>
                <c:pt idx="15">
                  <c:v>4.028857244413394</c:v>
                </c:pt>
                <c:pt idx="16">
                  <c:v>3.852382584921611</c:v>
                </c:pt>
                <c:pt idx="17">
                  <c:v>3.81802780531036</c:v>
                </c:pt>
                <c:pt idx="18">
                  <c:v>3.813601599655459</c:v>
                </c:pt>
                <c:pt idx="19">
                  <c:v>3.45244596638791</c:v>
                </c:pt>
                <c:pt idx="20">
                  <c:v>3.40185599264207</c:v>
                </c:pt>
                <c:pt idx="21">
                  <c:v>3.021665111564</c:v>
                </c:pt>
                <c:pt idx="22">
                  <c:v>2.940291573416026</c:v>
                </c:pt>
                <c:pt idx="23">
                  <c:v>2.6908768663860188</c:v>
                </c:pt>
                <c:pt idx="24">
                  <c:v>2.579459106146093</c:v>
                </c:pt>
                <c:pt idx="25">
                  <c:v>2.3694640706891152</c:v>
                </c:pt>
                <c:pt idx="26">
                  <c:v>2.250246008302555</c:v>
                </c:pt>
                <c:pt idx="27">
                  <c:v>2.235810150639227</c:v>
                </c:pt>
                <c:pt idx="28">
                  <c:v>2.224133636989023</c:v>
                </c:pt>
                <c:pt idx="29">
                  <c:v>2.157076890127158</c:v>
                </c:pt>
                <c:pt idx="30">
                  <c:v>2.139280838796939</c:v>
                </c:pt>
                <c:pt idx="31">
                  <c:v>2.1264179681462343</c:v>
                </c:pt>
                <c:pt idx="32">
                  <c:v>1.9278720006159997</c:v>
                </c:pt>
                <c:pt idx="33">
                  <c:v>1.8838385405632248</c:v>
                </c:pt>
                <c:pt idx="34">
                  <c:v>1.7968638132019241</c:v>
                </c:pt>
                <c:pt idx="35">
                  <c:v>1.7425908213143946</c:v>
                </c:pt>
                <c:pt idx="36">
                  <c:v>1.67325487425271</c:v>
                </c:pt>
                <c:pt idx="37">
                  <c:v>1.4563031719228856</c:v>
                </c:pt>
                <c:pt idx="38">
                  <c:v>1.3715200601213386</c:v>
                </c:pt>
                <c:pt idx="39">
                  <c:v>1.3467379899734113</c:v>
                </c:pt>
                <c:pt idx="40">
                  <c:v>1.334071544189252</c:v>
                </c:pt>
                <c:pt idx="41">
                  <c:v>1.2562324694060176</c:v>
                </c:pt>
                <c:pt idx="42">
                  <c:v>1.2037567016776136</c:v>
                </c:pt>
                <c:pt idx="43">
                  <c:v>1.1862295417587416</c:v>
                </c:pt>
                <c:pt idx="44">
                  <c:v>1.152872991144032</c:v>
                </c:pt>
                <c:pt idx="45">
                  <c:v>1.149414050429105</c:v>
                </c:pt>
                <c:pt idx="46">
                  <c:v>1.1454275311556732</c:v>
                </c:pt>
                <c:pt idx="47">
                  <c:v>1.1206192941006503</c:v>
                </c:pt>
                <c:pt idx="48">
                  <c:v>1.1174990520012749</c:v>
                </c:pt>
                <c:pt idx="49">
                  <c:v>1.1166058495967315</c:v>
                </c:pt>
                <c:pt idx="50">
                  <c:v>1.0979608458892935</c:v>
                </c:pt>
                <c:pt idx="51">
                  <c:v>1.0965200190101054</c:v>
                </c:pt>
                <c:pt idx="52">
                  <c:v>1.0811211735696151</c:v>
                </c:pt>
                <c:pt idx="53">
                  <c:v>1.0356131258765013</c:v>
                </c:pt>
                <c:pt idx="54">
                  <c:v>1.0340694346819377</c:v>
                </c:pt>
                <c:pt idx="55">
                  <c:v>1.0166227127927017</c:v>
                </c:pt>
                <c:pt idx="56">
                  <c:v>0.9672283156052524</c:v>
                </c:pt>
                <c:pt idx="57">
                  <c:v>0.9389805734966291</c:v>
                </c:pt>
                <c:pt idx="58">
                  <c:v>0.9322547571901755</c:v>
                </c:pt>
                <c:pt idx="59">
                  <c:v>0.9258255392535649</c:v>
                </c:pt>
                <c:pt idx="60">
                  <c:v>0.9141893812663731</c:v>
                </c:pt>
                <c:pt idx="61">
                  <c:v>0.9097646515721599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针灸科</c:v>
                </c:pt>
                <c:pt idx="2">
                  <c:v>口腔科</c:v>
                </c:pt>
                <c:pt idx="3">
                  <c:v>创伤骨科</c:v>
                </c:pt>
                <c:pt idx="4">
                  <c:v>肝胆外科</c:v>
                </c:pt>
                <c:pt idx="5">
                  <c:v>综合内科</c:v>
                </c:pt>
                <c:pt idx="6">
                  <c:v>老年医学科</c:v>
                </c:pt>
                <c:pt idx="7">
                  <c:v>肾病科</c:v>
                </c:pt>
                <c:pt idx="8">
                  <c:v>心病四科</c:v>
                </c:pt>
                <c:pt idx="9">
                  <c:v>心病一科</c:v>
                </c:pt>
                <c:pt idx="10">
                  <c:v>神经内科</c:v>
                </c:pt>
                <c:pt idx="11">
                  <c:v>治未病中心</c:v>
                </c:pt>
                <c:pt idx="12">
                  <c:v>中医外治中心</c:v>
                </c:pt>
                <c:pt idx="13">
                  <c:v>脑病一科</c:v>
                </c:pt>
                <c:pt idx="14">
                  <c:v>中医经典科</c:v>
                </c:pt>
                <c:pt idx="15">
                  <c:v>呼吸内科</c:v>
                </c:pt>
                <c:pt idx="16">
                  <c:v>普通外科</c:v>
                </c:pt>
                <c:pt idx="17">
                  <c:v>东区肾病科</c:v>
                </c:pt>
                <c:pt idx="18">
                  <c:v>血液科</c:v>
                </c:pt>
                <c:pt idx="19">
                  <c:v>妇科</c:v>
                </c:pt>
                <c:pt idx="20">
                  <c:v>关节骨科</c:v>
                </c:pt>
                <c:pt idx="21">
                  <c:v>内分泌科</c:v>
                </c:pt>
                <c:pt idx="22">
                  <c:v>脑病二科</c:v>
                </c:pt>
                <c:pt idx="23">
                  <c:v>男科</c:v>
                </c:pt>
                <c:pt idx="24">
                  <c:v>泌尿外科</c:v>
                </c:pt>
                <c:pt idx="25">
                  <c:v>妇科妇二科合并</c:v>
                </c:pt>
                <c:pt idx="26">
                  <c:v>妇二科</c:v>
                </c:pt>
                <c:pt idx="27">
                  <c:v>脾胃病科</c:v>
                </c:pt>
                <c:pt idx="28">
                  <c:v>小儿骨科</c:v>
                </c:pt>
                <c:pt idx="29">
                  <c:v>脊柱骨科</c:v>
                </c:pt>
                <c:pt idx="30">
                  <c:v>推拿科</c:v>
                </c:pt>
                <c:pt idx="31">
                  <c:v>康复科</c:v>
                </c:pt>
                <c:pt idx="32">
                  <c:v>心病二科</c:v>
                </c:pt>
                <c:pt idx="33">
                  <c:v>脑病三科</c:v>
                </c:pt>
                <c:pt idx="34">
                  <c:v>乳腺甲状腺外科</c:v>
                </c:pt>
                <c:pt idx="35">
                  <c:v>身心医学科</c:v>
                </c:pt>
                <c:pt idx="36">
                  <c:v>眼科</c:v>
                </c:pt>
                <c:pt idx="37">
                  <c:v>美容皮肤科</c:v>
                </c:pt>
                <c:pt idx="38">
                  <c:v>东区重症医学科</c:v>
                </c:pt>
                <c:pt idx="39">
                  <c:v>重症医学科</c:v>
                </c:pt>
                <c:pt idx="40">
                  <c:v>心病三科</c:v>
                </c:pt>
                <c:pt idx="41">
                  <c:v>消化内科</c:v>
                </c:pt>
                <c:pt idx="42">
                  <c:v>风湿病科</c:v>
                </c:pt>
                <c:pt idx="43">
                  <c:v>儿科</c:v>
                </c:pt>
                <c:pt idx="44">
                  <c:v>运动损伤骨科</c:v>
                </c:pt>
                <c:pt idx="45">
                  <c:v>皮肤科</c:v>
                </c:pt>
                <c:pt idx="46">
                  <c:v>产科</c:v>
                </c:pt>
                <c:pt idx="47">
                  <c:v>小儿推拿科</c:v>
                </c:pt>
                <c:pt idx="48">
                  <c:v>肛肠科</c:v>
                </c:pt>
                <c:pt idx="49">
                  <c:v>西区重症医学科</c:v>
                </c:pt>
                <c:pt idx="50">
                  <c:v>神经外科</c:v>
                </c:pt>
                <c:pt idx="51">
                  <c:v>心血管内科</c:v>
                </c:pt>
                <c:pt idx="52">
                  <c:v>周围血管科</c:v>
                </c:pt>
                <c:pt idx="53">
                  <c:v>肾脏内科</c:v>
                </c:pt>
                <c:pt idx="54">
                  <c:v>耳鼻喉科</c:v>
                </c:pt>
                <c:pt idx="55">
                  <c:v>脾胃科消化科合并</c:v>
                </c:pt>
                <c:pt idx="56">
                  <c:v>胸外科</c:v>
                </c:pt>
                <c:pt idx="57">
                  <c:v>骨科</c:v>
                </c:pt>
                <c:pt idx="58">
                  <c:v>肝病科</c:v>
                </c:pt>
                <c:pt idx="59">
                  <c:v>肿瘤内科</c:v>
                </c:pt>
                <c:pt idx="60">
                  <c:v>显微骨科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99.60177725919739</c:v>
                </c:pt>
                <c:pt idx="1">
                  <c:v>97.50600632348083</c:v>
                </c:pt>
                <c:pt idx="2">
                  <c:v>91.24676813832633</c:v>
                </c:pt>
                <c:pt idx="3">
                  <c:v>89.48680260984054</c:v>
                </c:pt>
                <c:pt idx="4">
                  <c:v>89.08770679224405</c:v>
                </c:pt>
                <c:pt idx="5">
                  <c:v>88.5067845542815</c:v>
                </c:pt>
                <c:pt idx="6">
                  <c:v>87.0680850866404</c:v>
                </c:pt>
                <c:pt idx="7">
                  <c:v>86.66619016127979</c:v>
                </c:pt>
                <c:pt idx="8">
                  <c:v>80.77617619334747</c:v>
                </c:pt>
                <c:pt idx="9">
                  <c:v>79.69676980210774</c:v>
                </c:pt>
                <c:pt idx="10">
                  <c:v>79.43830206973017</c:v>
                </c:pt>
                <c:pt idx="11">
                  <c:v>79.17009314588843</c:v>
                </c:pt>
                <c:pt idx="12">
                  <c:v>78.8221531268264</c:v>
                </c:pt>
                <c:pt idx="13">
                  <c:v>77.46562342532457</c:v>
                </c:pt>
                <c:pt idx="14">
                  <c:v>77.41758941320205</c:v>
                </c:pt>
                <c:pt idx="15">
                  <c:v>75.78202476115446</c:v>
                </c:pt>
                <c:pt idx="16">
                  <c:v>73.01736685023899</c:v>
                </c:pt>
                <c:pt idx="17">
                  <c:v>66.30081239840887</c:v>
                </c:pt>
                <c:pt idx="18">
                  <c:v>64.45558537826336</c:v>
                </c:pt>
                <c:pt idx="19">
                  <c:v>63.26941652261997</c:v>
                </c:pt>
                <c:pt idx="20">
                  <c:v>61.73711570171114</c:v>
                </c:pt>
                <c:pt idx="21">
                  <c:v>61.06722478928121</c:v>
                </c:pt>
                <c:pt idx="22">
                  <c:v>57.266133813833584</c:v>
                </c:pt>
                <c:pt idx="23">
                  <c:v>57.112134462585914</c:v>
                </c:pt>
                <c:pt idx="24">
                  <c:v>52.733527701757765</c:v>
                </c:pt>
                <c:pt idx="25">
                  <c:v>52.07012482270494</c:v>
                </c:pt>
                <c:pt idx="26">
                  <c:v>49.42862434873037</c:v>
                </c:pt>
                <c:pt idx="27">
                  <c:v>47.67806840466309</c:v>
                </c:pt>
                <c:pt idx="28">
                  <c:v>47.507011288646495</c:v>
                </c:pt>
                <c:pt idx="29">
                  <c:v>47.22975843507378</c:v>
                </c:pt>
                <c:pt idx="30">
                  <c:v>47.20745368719719</c:v>
                </c:pt>
                <c:pt idx="31">
                  <c:v>47.13281892360084</c:v>
                </c:pt>
                <c:pt idx="32">
                  <c:v>46.27164472829999</c:v>
                </c:pt>
                <c:pt idx="33">
                  <c:v>42.52067747139432</c:v>
                </c:pt>
                <c:pt idx="34">
                  <c:v>41.55266568718376</c:v>
                </c:pt>
                <c:pt idx="35">
                  <c:v>41.15728106331022</c:v>
                </c:pt>
                <c:pt idx="36">
                  <c:v>38.34692716759771</c:v>
                </c:pt>
                <c:pt idx="37">
                  <c:v>37.663978654299534</c:v>
                </c:pt>
                <c:pt idx="38">
                  <c:v>33.144320879986886</c:v>
                </c:pt>
                <c:pt idx="39">
                  <c:v>29.642997778453186</c:v>
                </c:pt>
                <c:pt idx="40">
                  <c:v>28.878619301446307</c:v>
                </c:pt>
                <c:pt idx="41">
                  <c:v>28.394571243650457</c:v>
                </c:pt>
                <c:pt idx="42">
                  <c:v>26.441871624966428</c:v>
                </c:pt>
                <c:pt idx="43">
                  <c:v>26.149672454606687</c:v>
                </c:pt>
                <c:pt idx="44">
                  <c:v>25.919569559130796</c:v>
                </c:pt>
                <c:pt idx="45">
                  <c:v>25.67089488638137</c:v>
                </c:pt>
                <c:pt idx="46">
                  <c:v>21.208447384061134</c:v>
                </c:pt>
                <c:pt idx="47">
                  <c:v>19.45279913195943</c:v>
                </c:pt>
                <c:pt idx="48">
                  <c:v>18.54932853861113</c:v>
                </c:pt>
                <c:pt idx="49">
                  <c:v>18.347476749277945</c:v>
                </c:pt>
                <c:pt idx="50">
                  <c:v>17.25295185373643</c:v>
                </c:pt>
                <c:pt idx="51">
                  <c:v>17.073805468404913</c:v>
                </c:pt>
                <c:pt idx="52">
                  <c:v>16.861484022670915</c:v>
                </c:pt>
                <c:pt idx="53">
                  <c:v>16.08786293157842</c:v>
                </c:pt>
                <c:pt idx="54">
                  <c:v>14.388835700655944</c:v>
                </c:pt>
                <c:pt idx="55">
                  <c:v>11.991720886333734</c:v>
                </c:pt>
                <c:pt idx="56">
                  <c:v>11.019825810125795</c:v>
                </c:pt>
                <c:pt idx="57">
                  <c:v>10.145606813988216</c:v>
                </c:pt>
                <c:pt idx="58">
                  <c:v>9.833524409912165</c:v>
                </c:pt>
                <c:pt idx="59">
                  <c:v>6.732536800241173</c:v>
                </c:pt>
                <c:pt idx="60">
                  <c:v>2.8748624946792534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神经外科</c:v>
                </c:pt>
                <c:pt idx="2">
                  <c:v>针灸科</c:v>
                </c:pt>
                <c:pt idx="3">
                  <c:v>康复科</c:v>
                </c:pt>
                <c:pt idx="4">
                  <c:v>微创骨科</c:v>
                </c:pt>
                <c:pt idx="5">
                  <c:v>小儿骨科</c:v>
                </c:pt>
                <c:pt idx="6">
                  <c:v>中医经典科</c:v>
                </c:pt>
                <c:pt idx="7">
                  <c:v>妇科妇二科合并</c:v>
                </c:pt>
                <c:pt idx="8">
                  <c:v>骨科</c:v>
                </c:pt>
                <c:pt idx="9">
                  <c:v>内分泌科</c:v>
                </c:pt>
                <c:pt idx="10">
                  <c:v>肝病科</c:v>
                </c:pt>
                <c:pt idx="11">
                  <c:v>风湿病科</c:v>
                </c:pt>
                <c:pt idx="12">
                  <c:v>东区肾病科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心病二科</c:v>
                </c:pt>
                <c:pt idx="17">
                  <c:v>肝胆外科</c:v>
                </c:pt>
                <c:pt idx="18">
                  <c:v>医院</c:v>
                </c:pt>
                <c:pt idx="19">
                  <c:v>创伤骨科</c:v>
                </c:pt>
                <c:pt idx="20">
                  <c:v>消化内科</c:v>
                </c:pt>
                <c:pt idx="21">
                  <c:v>普通外科</c:v>
                </c:pt>
                <c:pt idx="22">
                  <c:v>男科</c:v>
                </c:pt>
                <c:pt idx="23">
                  <c:v>运动损伤骨科</c:v>
                </c:pt>
                <c:pt idx="24">
                  <c:v>肾病科</c:v>
                </c:pt>
                <c:pt idx="25">
                  <c:v>美容皮肤科</c:v>
                </c:pt>
                <c:pt idx="26">
                  <c:v>耳鼻喉科</c:v>
                </c:pt>
                <c:pt idx="27">
                  <c:v>乳腺甲状腺外科</c:v>
                </c:pt>
                <c:pt idx="28">
                  <c:v>小儿推拿科</c:v>
                </c:pt>
                <c:pt idx="29">
                  <c:v>胸外科</c:v>
                </c:pt>
                <c:pt idx="30">
                  <c:v>推拿科</c:v>
                </c:pt>
                <c:pt idx="31">
                  <c:v>西区重症医学科</c:v>
                </c:pt>
                <c:pt idx="32">
                  <c:v>脑病三科</c:v>
                </c:pt>
                <c:pt idx="33">
                  <c:v>中医外治中心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脊柱骨科</c:v>
                </c:pt>
                <c:pt idx="37">
                  <c:v>血液科</c:v>
                </c:pt>
                <c:pt idx="38">
                  <c:v>关节骨科</c:v>
                </c:pt>
                <c:pt idx="39">
                  <c:v>心病一科</c:v>
                </c:pt>
                <c:pt idx="40">
                  <c:v>周围血管科</c:v>
                </c:pt>
                <c:pt idx="41">
                  <c:v>呼吸内科</c:v>
                </c:pt>
                <c:pt idx="42">
                  <c:v>心病四科</c:v>
                </c:pt>
                <c:pt idx="43">
                  <c:v>肿瘤内科</c:v>
                </c:pt>
                <c:pt idx="44">
                  <c:v>东区重症医学科</c:v>
                </c:pt>
                <c:pt idx="45">
                  <c:v>身心医学科</c:v>
                </c:pt>
                <c:pt idx="46">
                  <c:v>神经内科</c:v>
                </c:pt>
                <c:pt idx="47">
                  <c:v>综合内科</c:v>
                </c:pt>
                <c:pt idx="48">
                  <c:v>脑病一科</c:v>
                </c:pt>
                <c:pt idx="49">
                  <c:v>产科</c:v>
                </c:pt>
                <c:pt idx="50">
                  <c:v>心病三科</c:v>
                </c:pt>
                <c:pt idx="51">
                  <c:v>儿科</c:v>
                </c:pt>
                <c:pt idx="52">
                  <c:v>老年医学科</c:v>
                </c:pt>
                <c:pt idx="53">
                  <c:v>口腔科</c:v>
                </c:pt>
                <c:pt idx="54">
                  <c:v>心血管内科</c:v>
                </c:pt>
                <c:pt idx="55">
                  <c:v>脑病二科</c:v>
                </c:pt>
                <c:pt idx="56">
                  <c:v>眼科</c:v>
                </c:pt>
                <c:pt idx="57">
                  <c:v>重症医学科</c:v>
                </c:pt>
                <c:pt idx="58">
                  <c:v>泌尿外科</c:v>
                </c:pt>
                <c:pt idx="59">
                  <c:v>妇二科</c:v>
                </c:pt>
                <c:pt idx="60">
                  <c:v>脾胃病科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50.61487211673865</c:v>
                </c:pt>
                <c:pt idx="2">
                  <c:v>44.28358539429393</c:v>
                </c:pt>
                <c:pt idx="3">
                  <c:v>32.26098138733141</c:v>
                </c:pt>
                <c:pt idx="4">
                  <c:v>27.957798792478762</c:v>
                </c:pt>
                <c:pt idx="5">
                  <c:v>22.918298973733616</c:v>
                </c:pt>
                <c:pt idx="6">
                  <c:v>18.984095373742253</c:v>
                </c:pt>
                <c:pt idx="7">
                  <c:v>18.159443797159323</c:v>
                </c:pt>
                <c:pt idx="8">
                  <c:v>17.801895541613376</c:v>
                </c:pt>
                <c:pt idx="9">
                  <c:v>17.727831808591226</c:v>
                </c:pt>
                <c:pt idx="10">
                  <c:v>17.019512793820095</c:v>
                </c:pt>
                <c:pt idx="11">
                  <c:v>15.056390484592205</c:v>
                </c:pt>
                <c:pt idx="12">
                  <c:v>13.907189408196626</c:v>
                </c:pt>
                <c:pt idx="13">
                  <c:v>13.026529050876048</c:v>
                </c:pt>
                <c:pt idx="14">
                  <c:v>12.491444208243255</c:v>
                </c:pt>
                <c:pt idx="15">
                  <c:v>12.32467566059384</c:v>
                </c:pt>
                <c:pt idx="16">
                  <c:v>12.133434023836442</c:v>
                </c:pt>
                <c:pt idx="17">
                  <c:v>10.028798400019975</c:v>
                </c:pt>
                <c:pt idx="18">
                  <c:v>8.45894124072622</c:v>
                </c:pt>
                <c:pt idx="19">
                  <c:v>8.29543093479311</c:v>
                </c:pt>
                <c:pt idx="20">
                  <c:v>7.552200576601147</c:v>
                </c:pt>
                <c:pt idx="21">
                  <c:v>7.444541546331104</c:v>
                </c:pt>
                <c:pt idx="22">
                  <c:v>6.5762460172944</c:v>
                </c:pt>
                <c:pt idx="23">
                  <c:v>6.380485616186758</c:v>
                </c:pt>
                <c:pt idx="24">
                  <c:v>5.800310216583773</c:v>
                </c:pt>
                <c:pt idx="25">
                  <c:v>5.77769581984233</c:v>
                </c:pt>
                <c:pt idx="26">
                  <c:v>5.688022310953251</c:v>
                </c:pt>
                <c:pt idx="27">
                  <c:v>5.355225372912448</c:v>
                </c:pt>
                <c:pt idx="28">
                  <c:v>4.985659089106843</c:v>
                </c:pt>
                <c:pt idx="29">
                  <c:v>4.979917483002872</c:v>
                </c:pt>
                <c:pt idx="30">
                  <c:v>4.972376955005045</c:v>
                </c:pt>
                <c:pt idx="31">
                  <c:v>4.386410437348781</c:v>
                </c:pt>
                <c:pt idx="32">
                  <c:v>4.292776881140212</c:v>
                </c:pt>
                <c:pt idx="33">
                  <c:v>4.2844374239555325</c:v>
                </c:pt>
                <c:pt idx="34">
                  <c:v>4.265642071456912</c:v>
                </c:pt>
                <c:pt idx="35">
                  <c:v>4.228465096154561</c:v>
                </c:pt>
                <c:pt idx="36">
                  <c:v>4.139461844295838</c:v>
                </c:pt>
                <c:pt idx="37">
                  <c:v>4.107511473253807</c:v>
                </c:pt>
                <c:pt idx="38">
                  <c:v>4.076841814601303</c:v>
                </c:pt>
                <c:pt idx="39">
                  <c:v>3.9936204000250073</c:v>
                </c:pt>
                <c:pt idx="40">
                  <c:v>3.9571559350731627</c:v>
                </c:pt>
                <c:pt idx="41">
                  <c:v>3.872259044541853</c:v>
                </c:pt>
                <c:pt idx="42">
                  <c:v>3.7797657439764847</c:v>
                </c:pt>
                <c:pt idx="43">
                  <c:v>3.757679496181027</c:v>
                </c:pt>
                <c:pt idx="44">
                  <c:v>3.708584975829866</c:v>
                </c:pt>
                <c:pt idx="45">
                  <c:v>3.6203693219578135</c:v>
                </c:pt>
                <c:pt idx="46">
                  <c:v>3.596570871552676</c:v>
                </c:pt>
                <c:pt idx="47">
                  <c:v>3.593942197724988</c:v>
                </c:pt>
                <c:pt idx="48">
                  <c:v>3.5916189517680777</c:v>
                </c:pt>
                <c:pt idx="49">
                  <c:v>3.510908965074333</c:v>
                </c:pt>
                <c:pt idx="50">
                  <c:v>3.3961746535946316</c:v>
                </c:pt>
                <c:pt idx="51">
                  <c:v>3.3295822671774697</c:v>
                </c:pt>
                <c:pt idx="52">
                  <c:v>3.328866155867147</c:v>
                </c:pt>
                <c:pt idx="53">
                  <c:v>3.2030877121174024</c:v>
                </c:pt>
                <c:pt idx="54">
                  <c:v>3.1211267204898734</c:v>
                </c:pt>
                <c:pt idx="55">
                  <c:v>3.006384607352318</c:v>
                </c:pt>
                <c:pt idx="56">
                  <c:v>2.962826959288601</c:v>
                </c:pt>
                <c:pt idx="57">
                  <c:v>2.9239636339508985</c:v>
                </c:pt>
                <c:pt idx="58">
                  <c:v>2.7203087829418586</c:v>
                </c:pt>
                <c:pt idx="59">
                  <c:v>2.70735397228397</c:v>
                </c:pt>
                <c:pt idx="60">
                  <c:v>2.705131393479767</c:v>
                </c:pt>
                <c:pt idx="61">
                  <c:v>2.690558562937064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内分泌科</c:v>
                </c:pt>
                <c:pt idx="2">
                  <c:v>血液科</c:v>
                </c:pt>
                <c:pt idx="3">
                  <c:v>重症医学科</c:v>
                </c:pt>
                <c:pt idx="4">
                  <c:v>眼科</c:v>
                </c:pt>
                <c:pt idx="5">
                  <c:v>肝病科</c:v>
                </c:pt>
                <c:pt idx="6">
                  <c:v>关节骨科</c:v>
                </c:pt>
                <c:pt idx="7">
                  <c:v>肾脏内科</c:v>
                </c:pt>
                <c:pt idx="8">
                  <c:v>妇科</c:v>
                </c:pt>
                <c:pt idx="9">
                  <c:v>妇科妇二科合并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老年医学科</c:v>
                </c:pt>
                <c:pt idx="13">
                  <c:v>皮肤科</c:v>
                </c:pt>
                <c:pt idx="14">
                  <c:v>脊柱骨科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显微骨科</c:v>
                </c:pt>
                <c:pt idx="18">
                  <c:v>心病二科</c:v>
                </c:pt>
                <c:pt idx="19">
                  <c:v>儿科</c:v>
                </c:pt>
                <c:pt idx="20">
                  <c:v>脑病三科</c:v>
                </c:pt>
                <c:pt idx="21">
                  <c:v>心病四科</c:v>
                </c:pt>
                <c:pt idx="22">
                  <c:v>针灸科</c:v>
                </c:pt>
                <c:pt idx="23">
                  <c:v>治未病中心</c:v>
                </c:pt>
                <c:pt idx="24">
                  <c:v>小儿骨科</c:v>
                </c:pt>
                <c:pt idx="25">
                  <c:v>综合内科</c:v>
                </c:pt>
                <c:pt idx="26">
                  <c:v>推拿科</c:v>
                </c:pt>
                <c:pt idx="27">
                  <c:v>美容皮肤科</c:v>
                </c:pt>
                <c:pt idx="28">
                  <c:v>产科</c:v>
                </c:pt>
                <c:pt idx="29">
                  <c:v>风湿病科</c:v>
                </c:pt>
                <c:pt idx="30">
                  <c:v>东区肾病科</c:v>
                </c:pt>
                <c:pt idx="31">
                  <c:v>中医经典科</c:v>
                </c:pt>
                <c:pt idx="32">
                  <c:v>脾胃病科</c:v>
                </c:pt>
                <c:pt idx="33">
                  <c:v>口腔科</c:v>
                </c:pt>
                <c:pt idx="34">
                  <c:v>神经外科</c:v>
                </c:pt>
                <c:pt idx="35">
                  <c:v>心病三科</c:v>
                </c:pt>
                <c:pt idx="36">
                  <c:v>乳腺甲状腺外科</c:v>
                </c:pt>
                <c:pt idx="37">
                  <c:v>肛肠科</c:v>
                </c:pt>
                <c:pt idx="38">
                  <c:v>康复科</c:v>
                </c:pt>
                <c:pt idx="39">
                  <c:v>男科</c:v>
                </c:pt>
                <c:pt idx="40">
                  <c:v>脑病一科</c:v>
                </c:pt>
                <c:pt idx="41">
                  <c:v>微创骨科</c:v>
                </c:pt>
                <c:pt idx="42">
                  <c:v>脾胃科消化科合并</c:v>
                </c:pt>
                <c:pt idx="43">
                  <c:v>脑病二科</c:v>
                </c:pt>
                <c:pt idx="44">
                  <c:v>心血管内科</c:v>
                </c:pt>
                <c:pt idx="45">
                  <c:v>呼吸内科</c:v>
                </c:pt>
                <c:pt idx="46">
                  <c:v>身心医学科</c:v>
                </c:pt>
                <c:pt idx="47">
                  <c:v>耳鼻喉科</c:v>
                </c:pt>
                <c:pt idx="48">
                  <c:v>肝胆外科</c:v>
                </c:pt>
                <c:pt idx="49">
                  <c:v>普通外科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泌尿外科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妇二科</c:v>
                </c:pt>
                <c:pt idx="56">
                  <c:v>小儿推拿科</c:v>
                </c:pt>
                <c:pt idx="57">
                  <c:v>胸外科</c:v>
                </c:pt>
                <c:pt idx="58">
                  <c:v>肾病科</c:v>
                </c:pt>
                <c:pt idx="59">
                  <c:v>医院</c:v>
                </c:pt>
                <c:pt idx="60">
                  <c:v>肿瘤内科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97.2991377617914</c:v>
                </c:pt>
                <c:pt idx="2">
                  <c:v>94.8357461883304</c:v>
                </c:pt>
                <c:pt idx="3">
                  <c:v>94.60158167209497</c:v>
                </c:pt>
                <c:pt idx="4">
                  <c:v>92.21863105517167</c:v>
                </c:pt>
                <c:pt idx="5">
                  <c:v>89.94638503341618</c:v>
                </c:pt>
                <c:pt idx="6">
                  <c:v>88.84623585984811</c:v>
                </c:pt>
                <c:pt idx="7">
                  <c:v>88.45324793237343</c:v>
                </c:pt>
                <c:pt idx="8">
                  <c:v>88.25659049033841</c:v>
                </c:pt>
                <c:pt idx="9">
                  <c:v>83.82127531946826</c:v>
                </c:pt>
                <c:pt idx="10">
                  <c:v>82.83120427742679</c:v>
                </c:pt>
                <c:pt idx="11">
                  <c:v>81.48130525149283</c:v>
                </c:pt>
                <c:pt idx="12">
                  <c:v>79.27900062459274</c:v>
                </c:pt>
                <c:pt idx="13">
                  <c:v>76.81917024873239</c:v>
                </c:pt>
                <c:pt idx="14">
                  <c:v>76.26779185037623</c:v>
                </c:pt>
                <c:pt idx="15">
                  <c:v>75.21974941427479</c:v>
                </c:pt>
                <c:pt idx="16">
                  <c:v>74.9463708252214</c:v>
                </c:pt>
                <c:pt idx="17">
                  <c:v>73.19632090312865</c:v>
                </c:pt>
                <c:pt idx="18">
                  <c:v>71.84323408751747</c:v>
                </c:pt>
                <c:pt idx="19">
                  <c:v>71.43928339846254</c:v>
                </c:pt>
                <c:pt idx="20">
                  <c:v>71.20845127023826</c:v>
                </c:pt>
                <c:pt idx="21">
                  <c:v>66.8458849296884</c:v>
                </c:pt>
                <c:pt idx="22">
                  <c:v>65.71551473281097</c:v>
                </c:pt>
                <c:pt idx="23">
                  <c:v>65.40519436304447</c:v>
                </c:pt>
                <c:pt idx="24">
                  <c:v>65.31689522749429</c:v>
                </c:pt>
                <c:pt idx="25">
                  <c:v>64.87709243027015</c:v>
                </c:pt>
                <c:pt idx="26">
                  <c:v>62.27456069500877</c:v>
                </c:pt>
                <c:pt idx="27">
                  <c:v>56.84377326628802</c:v>
                </c:pt>
                <c:pt idx="28">
                  <c:v>54.9608507748498</c:v>
                </c:pt>
                <c:pt idx="29">
                  <c:v>54.8121791894129</c:v>
                </c:pt>
                <c:pt idx="30">
                  <c:v>54.17532998494455</c:v>
                </c:pt>
                <c:pt idx="31">
                  <c:v>53.09733919478523</c:v>
                </c:pt>
                <c:pt idx="32">
                  <c:v>50.618640674853026</c:v>
                </c:pt>
                <c:pt idx="33">
                  <c:v>48.44815532256688</c:v>
                </c:pt>
                <c:pt idx="34">
                  <c:v>40.78882394866547</c:v>
                </c:pt>
                <c:pt idx="35">
                  <c:v>40.015771418990056</c:v>
                </c:pt>
                <c:pt idx="36">
                  <c:v>38.52089866190894</c:v>
                </c:pt>
                <c:pt idx="37">
                  <c:v>36.81250470043657</c:v>
                </c:pt>
                <c:pt idx="38">
                  <c:v>35.45787778851019</c:v>
                </c:pt>
                <c:pt idx="39">
                  <c:v>35.33057316945717</c:v>
                </c:pt>
                <c:pt idx="40">
                  <c:v>35.062121567582444</c:v>
                </c:pt>
                <c:pt idx="41">
                  <c:v>34.89211155193991</c:v>
                </c:pt>
                <c:pt idx="42">
                  <c:v>33.266766824816415</c:v>
                </c:pt>
                <c:pt idx="43">
                  <c:v>32.54870920672648</c:v>
                </c:pt>
                <c:pt idx="44">
                  <c:v>32.49784323010893</c:v>
                </c:pt>
                <c:pt idx="45">
                  <c:v>30.970985302097002</c:v>
                </c:pt>
                <c:pt idx="46">
                  <c:v>29.336947900350076</c:v>
                </c:pt>
                <c:pt idx="47">
                  <c:v>26.380073866270422</c:v>
                </c:pt>
                <c:pt idx="48">
                  <c:v>22.398695657766883</c:v>
                </c:pt>
                <c:pt idx="49">
                  <c:v>20.705168612074342</c:v>
                </c:pt>
                <c:pt idx="50">
                  <c:v>18.589804540672173</c:v>
                </c:pt>
                <c:pt idx="51">
                  <c:v>17.59438060624316</c:v>
                </c:pt>
                <c:pt idx="52">
                  <c:v>16.377735487155846</c:v>
                </c:pt>
                <c:pt idx="53">
                  <c:v>11.977749240316555</c:v>
                </c:pt>
                <c:pt idx="54">
                  <c:v>9.61841040165918</c:v>
                </c:pt>
                <c:pt idx="55">
                  <c:v>8.472846372367897</c:v>
                </c:pt>
                <c:pt idx="56">
                  <c:v>6.380883460179125</c:v>
                </c:pt>
                <c:pt idx="57">
                  <c:v>5.254917605336986</c:v>
                </c:pt>
                <c:pt idx="58">
                  <c:v>1.20444774951449</c:v>
                </c:pt>
                <c:pt idx="59">
                  <c:v>0.8307539788613826</c:v>
                </c:pt>
                <c:pt idx="60">
                  <c:v>0.7725009533775031</c:v>
                </c:pt>
                <c:pt idx="61">
                  <c:v>0.02871677256844144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脑病三科</c:v>
                </c:pt>
                <c:pt idx="2">
                  <c:v>小儿推拿科</c:v>
                </c:pt>
                <c:pt idx="3">
                  <c:v>妇科</c:v>
                </c:pt>
                <c:pt idx="4">
                  <c:v>微创骨科</c:v>
                </c:pt>
                <c:pt idx="5">
                  <c:v>消化内科</c:v>
                </c:pt>
                <c:pt idx="6">
                  <c:v>心病二科</c:v>
                </c:pt>
                <c:pt idx="7">
                  <c:v>妇二科</c:v>
                </c:pt>
                <c:pt idx="8">
                  <c:v>东区肾病科</c:v>
                </c:pt>
                <c:pt idx="9">
                  <c:v>口腔科</c:v>
                </c:pt>
                <c:pt idx="10">
                  <c:v>周围血管科</c:v>
                </c:pt>
                <c:pt idx="11">
                  <c:v>关节骨科</c:v>
                </c:pt>
                <c:pt idx="12">
                  <c:v>脑病一科</c:v>
                </c:pt>
                <c:pt idx="13">
                  <c:v>血液科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心病四科</c:v>
                </c:pt>
                <c:pt idx="17">
                  <c:v>心血管内科</c:v>
                </c:pt>
                <c:pt idx="18">
                  <c:v>眼科</c:v>
                </c:pt>
                <c:pt idx="19">
                  <c:v>推拿科</c:v>
                </c:pt>
                <c:pt idx="20">
                  <c:v>肝病科</c:v>
                </c:pt>
                <c:pt idx="21">
                  <c:v>骨科</c:v>
                </c:pt>
                <c:pt idx="22">
                  <c:v>中医外治中心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皮肤科</c:v>
                </c:pt>
                <c:pt idx="26">
                  <c:v>胸外科</c:v>
                </c:pt>
                <c:pt idx="27">
                  <c:v>肝胆外科</c:v>
                </c:pt>
                <c:pt idx="28">
                  <c:v>内分泌科</c:v>
                </c:pt>
                <c:pt idx="29">
                  <c:v>风湿病科</c:v>
                </c:pt>
                <c:pt idx="30">
                  <c:v>治未病中心</c:v>
                </c:pt>
                <c:pt idx="31">
                  <c:v>医院</c:v>
                </c:pt>
                <c:pt idx="32">
                  <c:v>脾胃病科</c:v>
                </c:pt>
                <c:pt idx="33">
                  <c:v>肛肠科</c:v>
                </c:pt>
                <c:pt idx="34">
                  <c:v>小儿骨科</c:v>
                </c:pt>
                <c:pt idx="35">
                  <c:v>西区重症医学科</c:v>
                </c:pt>
                <c:pt idx="36">
                  <c:v>综合内科</c:v>
                </c:pt>
                <c:pt idx="37">
                  <c:v>显微骨科</c:v>
                </c:pt>
                <c:pt idx="38">
                  <c:v>重症医学科</c:v>
                </c:pt>
                <c:pt idx="39">
                  <c:v>美容皮肤科</c:v>
                </c:pt>
                <c:pt idx="40">
                  <c:v>创伤骨科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身心医学科</c:v>
                </c:pt>
                <c:pt idx="44">
                  <c:v>老年医学科</c:v>
                </c:pt>
                <c:pt idx="45">
                  <c:v>运动损伤骨科</c:v>
                </c:pt>
                <c:pt idx="46">
                  <c:v>针灸科</c:v>
                </c:pt>
                <c:pt idx="47">
                  <c:v>泌尿外科</c:v>
                </c:pt>
                <c:pt idx="48">
                  <c:v>心病一科</c:v>
                </c:pt>
                <c:pt idx="49">
                  <c:v>脊柱骨科</c:v>
                </c:pt>
                <c:pt idx="50">
                  <c:v>男科</c:v>
                </c:pt>
                <c:pt idx="51">
                  <c:v>乳腺甲状腺外科</c:v>
                </c:pt>
                <c:pt idx="52">
                  <c:v>心病三科</c:v>
                </c:pt>
                <c:pt idx="53">
                  <c:v>耳鼻喉科</c:v>
                </c:pt>
                <c:pt idx="54">
                  <c:v>肾脏内科</c:v>
                </c:pt>
                <c:pt idx="55">
                  <c:v>肿瘤内科</c:v>
                </c:pt>
                <c:pt idx="56">
                  <c:v>神经内科</c:v>
                </c:pt>
                <c:pt idx="57">
                  <c:v>普通外科</c:v>
                </c:pt>
                <c:pt idx="58">
                  <c:v>呼吸内科</c:v>
                </c:pt>
                <c:pt idx="59">
                  <c:v>产科</c:v>
                </c:pt>
                <c:pt idx="60">
                  <c:v>康复科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96.79832353435364</c:v>
                </c:pt>
                <c:pt idx="2">
                  <c:v>94.99390033291806</c:v>
                </c:pt>
                <c:pt idx="3">
                  <c:v>94.603654416156</c:v>
                </c:pt>
                <c:pt idx="4">
                  <c:v>94.06400875100354</c:v>
                </c:pt>
                <c:pt idx="5">
                  <c:v>93.77818078989583</c:v>
                </c:pt>
                <c:pt idx="6">
                  <c:v>92.69696164807465</c:v>
                </c:pt>
                <c:pt idx="7">
                  <c:v>86.7538157208464</c:v>
                </c:pt>
                <c:pt idx="8">
                  <c:v>86.67089372360013</c:v>
                </c:pt>
                <c:pt idx="9">
                  <c:v>86.30621908490726</c:v>
                </c:pt>
                <c:pt idx="10">
                  <c:v>85.35661695923271</c:v>
                </c:pt>
                <c:pt idx="11">
                  <c:v>85.3335356278805</c:v>
                </c:pt>
                <c:pt idx="12">
                  <c:v>81.3138977425817</c:v>
                </c:pt>
                <c:pt idx="13">
                  <c:v>79.00835220628124</c:v>
                </c:pt>
                <c:pt idx="14">
                  <c:v>78.95995669049476</c:v>
                </c:pt>
                <c:pt idx="15">
                  <c:v>78.38507223124756</c:v>
                </c:pt>
                <c:pt idx="16">
                  <c:v>73.08696156130064</c:v>
                </c:pt>
                <c:pt idx="17">
                  <c:v>72.81406957853815</c:v>
                </c:pt>
                <c:pt idx="18">
                  <c:v>70.27551043620389</c:v>
                </c:pt>
                <c:pt idx="19">
                  <c:v>69.37063922300932</c:v>
                </c:pt>
                <c:pt idx="20">
                  <c:v>61.96468320970108</c:v>
                </c:pt>
                <c:pt idx="21">
                  <c:v>61.20710072764144</c:v>
                </c:pt>
                <c:pt idx="22">
                  <c:v>53.814952915782044</c:v>
                </c:pt>
                <c:pt idx="23">
                  <c:v>53.62980215207244</c:v>
                </c:pt>
                <c:pt idx="24">
                  <c:v>51.05649875286263</c:v>
                </c:pt>
                <c:pt idx="25">
                  <c:v>50.98322638230343</c:v>
                </c:pt>
                <c:pt idx="26">
                  <c:v>48.01677800364654</c:v>
                </c:pt>
                <c:pt idx="27">
                  <c:v>47.13436017363064</c:v>
                </c:pt>
                <c:pt idx="28">
                  <c:v>47.046445791247734</c:v>
                </c:pt>
                <c:pt idx="29">
                  <c:v>45.226993125774364</c:v>
                </c:pt>
                <c:pt idx="30">
                  <c:v>43.60428268209249</c:v>
                </c:pt>
                <c:pt idx="31">
                  <c:v>43.59235277271001</c:v>
                </c:pt>
                <c:pt idx="32">
                  <c:v>43.511798744228514</c:v>
                </c:pt>
                <c:pt idx="33">
                  <c:v>42.86263630890145</c:v>
                </c:pt>
                <c:pt idx="34">
                  <c:v>40.12072944788089</c:v>
                </c:pt>
                <c:pt idx="35">
                  <c:v>33.18329689335164</c:v>
                </c:pt>
                <c:pt idx="36">
                  <c:v>32.599539098402175</c:v>
                </c:pt>
                <c:pt idx="37">
                  <c:v>31.628937125679684</c:v>
                </c:pt>
                <c:pt idx="38">
                  <c:v>29.401635607965684</c:v>
                </c:pt>
                <c:pt idx="39">
                  <c:v>27.878880089704815</c:v>
                </c:pt>
                <c:pt idx="40">
                  <c:v>27.774442373205574</c:v>
                </c:pt>
                <c:pt idx="41">
                  <c:v>25.630038602588083</c:v>
                </c:pt>
                <c:pt idx="42">
                  <c:v>23.51524146899628</c:v>
                </c:pt>
                <c:pt idx="43">
                  <c:v>21.68976817767737</c:v>
                </c:pt>
                <c:pt idx="44">
                  <c:v>20.673987291861163</c:v>
                </c:pt>
                <c:pt idx="45">
                  <c:v>19.058954885338693</c:v>
                </c:pt>
                <c:pt idx="46">
                  <c:v>18.087381354499655</c:v>
                </c:pt>
                <c:pt idx="47">
                  <c:v>17.425098623016062</c:v>
                </c:pt>
                <c:pt idx="48">
                  <c:v>16.287003469280148</c:v>
                </c:pt>
                <c:pt idx="49">
                  <c:v>15.067062761901129</c:v>
                </c:pt>
                <c:pt idx="50">
                  <c:v>14.417648456478952</c:v>
                </c:pt>
                <c:pt idx="51">
                  <c:v>12.964473823866768</c:v>
                </c:pt>
                <c:pt idx="52">
                  <c:v>10.221549901146496</c:v>
                </c:pt>
                <c:pt idx="53">
                  <c:v>9.651114001235358</c:v>
                </c:pt>
                <c:pt idx="54">
                  <c:v>9.40061958976255</c:v>
                </c:pt>
                <c:pt idx="55">
                  <c:v>6.482039144067381</c:v>
                </c:pt>
                <c:pt idx="56">
                  <c:v>6.387608157524476</c:v>
                </c:pt>
                <c:pt idx="57">
                  <c:v>5.150443117149776</c:v>
                </c:pt>
                <c:pt idx="58">
                  <c:v>4.709618005485601</c:v>
                </c:pt>
                <c:pt idx="59">
                  <c:v>4.046596047954041</c:v>
                </c:pt>
                <c:pt idx="60">
                  <c:v>0.9716675219619155</c:v>
                </c:pt>
                <c:pt idx="61">
                  <c:v>0.29297103291717036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普通外科</c:v>
                </c:pt>
                <c:pt idx="2">
                  <c:v>儿科</c:v>
                </c:pt>
                <c:pt idx="3">
                  <c:v>东区肾病科</c:v>
                </c:pt>
                <c:pt idx="4">
                  <c:v>推拿科</c:v>
                </c:pt>
                <c:pt idx="5">
                  <c:v>乳腺甲状腺外科</c:v>
                </c:pt>
                <c:pt idx="6">
                  <c:v>胸外科</c:v>
                </c:pt>
                <c:pt idx="7">
                  <c:v>男科</c:v>
                </c:pt>
                <c:pt idx="8">
                  <c:v>骨科</c:v>
                </c:pt>
                <c:pt idx="9">
                  <c:v>心病四科</c:v>
                </c:pt>
                <c:pt idx="10">
                  <c:v>血液科</c:v>
                </c:pt>
                <c:pt idx="11">
                  <c:v>西区重症医学科</c:v>
                </c:pt>
                <c:pt idx="12">
                  <c:v>妇二科</c:v>
                </c:pt>
                <c:pt idx="13">
                  <c:v>神经外科</c:v>
                </c:pt>
                <c:pt idx="14">
                  <c:v>综合内科</c:v>
                </c:pt>
                <c:pt idx="15">
                  <c:v>小儿骨科</c:v>
                </c:pt>
                <c:pt idx="16">
                  <c:v>老年医学科</c:v>
                </c:pt>
                <c:pt idx="17">
                  <c:v>肿瘤内科</c:v>
                </c:pt>
                <c:pt idx="18">
                  <c:v>心血管内科</c:v>
                </c:pt>
                <c:pt idx="19">
                  <c:v>肝胆外科</c:v>
                </c:pt>
                <c:pt idx="20">
                  <c:v>运动损伤骨科</c:v>
                </c:pt>
                <c:pt idx="21">
                  <c:v>微创骨科</c:v>
                </c:pt>
                <c:pt idx="22">
                  <c:v>皮肤科</c:v>
                </c:pt>
                <c:pt idx="23">
                  <c:v>脑病三科</c:v>
                </c:pt>
                <c:pt idx="24">
                  <c:v>脾胃病科</c:v>
                </c:pt>
                <c:pt idx="25">
                  <c:v>医院</c:v>
                </c:pt>
                <c:pt idx="26">
                  <c:v>风湿病科</c:v>
                </c:pt>
                <c:pt idx="27">
                  <c:v>脊柱骨科</c:v>
                </c:pt>
                <c:pt idx="28">
                  <c:v>针灸科</c:v>
                </c:pt>
                <c:pt idx="29">
                  <c:v>美容皮肤科</c:v>
                </c:pt>
                <c:pt idx="30">
                  <c:v>口腔科</c:v>
                </c:pt>
                <c:pt idx="31">
                  <c:v>脑病一科</c:v>
                </c:pt>
                <c:pt idx="32">
                  <c:v>身心医学科</c:v>
                </c:pt>
                <c:pt idx="33">
                  <c:v>耳鼻喉科</c:v>
                </c:pt>
                <c:pt idx="34">
                  <c:v>肾脏内科</c:v>
                </c:pt>
                <c:pt idx="35">
                  <c:v>肛肠科</c:v>
                </c:pt>
                <c:pt idx="36">
                  <c:v>泌尿外科</c:v>
                </c:pt>
                <c:pt idx="37">
                  <c:v>妇科妇二科合并</c:v>
                </c:pt>
                <c:pt idx="38">
                  <c:v>心病三科</c:v>
                </c:pt>
                <c:pt idx="39">
                  <c:v>中医经典科</c:v>
                </c:pt>
                <c:pt idx="40">
                  <c:v>产科</c:v>
                </c:pt>
                <c:pt idx="41">
                  <c:v>关节骨科</c:v>
                </c:pt>
                <c:pt idx="42">
                  <c:v>治未病中心</c:v>
                </c:pt>
                <c:pt idx="43">
                  <c:v>消化内科</c:v>
                </c:pt>
                <c:pt idx="44">
                  <c:v>脾胃科消化科合并</c:v>
                </c:pt>
                <c:pt idx="45">
                  <c:v>周围血管科</c:v>
                </c:pt>
                <c:pt idx="46">
                  <c:v>肝病科</c:v>
                </c:pt>
                <c:pt idx="47">
                  <c:v>创伤骨科</c:v>
                </c:pt>
                <c:pt idx="48">
                  <c:v>东区重症医学科</c:v>
                </c:pt>
                <c:pt idx="49">
                  <c:v>肾病科</c:v>
                </c:pt>
                <c:pt idx="50">
                  <c:v>脑病二科</c:v>
                </c:pt>
                <c:pt idx="51">
                  <c:v>重症医学科</c:v>
                </c:pt>
                <c:pt idx="52">
                  <c:v>康复科</c:v>
                </c:pt>
                <c:pt idx="53">
                  <c:v>神经内科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中医外治中心</c:v>
                </c:pt>
                <c:pt idx="57">
                  <c:v>眼科</c:v>
                </c:pt>
                <c:pt idx="58">
                  <c:v>呼吸内科</c:v>
                </c:pt>
                <c:pt idx="59">
                  <c:v>显微骨科</c:v>
                </c:pt>
                <c:pt idx="60">
                  <c:v>内分泌科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99.94711378148556</c:v>
                </c:pt>
                <c:pt idx="2">
                  <c:v>98.16711938971102</c:v>
                </c:pt>
                <c:pt idx="3">
                  <c:v>97.24245017114758</c:v>
                </c:pt>
                <c:pt idx="4">
                  <c:v>96.10045069798754</c:v>
                </c:pt>
                <c:pt idx="5">
                  <c:v>95.93366207050154</c:v>
                </c:pt>
                <c:pt idx="6">
                  <c:v>95.27630791551033</c:v>
                </c:pt>
                <c:pt idx="7">
                  <c:v>94.9671091436963</c:v>
                </c:pt>
                <c:pt idx="8">
                  <c:v>93.64056690087939</c:v>
                </c:pt>
                <c:pt idx="9">
                  <c:v>93.12547516036125</c:v>
                </c:pt>
                <c:pt idx="10">
                  <c:v>91.65244225107747</c:v>
                </c:pt>
                <c:pt idx="11">
                  <c:v>91.27890184997958</c:v>
                </c:pt>
                <c:pt idx="12">
                  <c:v>88.65240036015862</c:v>
                </c:pt>
                <c:pt idx="13">
                  <c:v>88.19958296458213</c:v>
                </c:pt>
                <c:pt idx="14">
                  <c:v>80.01119734958068</c:v>
                </c:pt>
                <c:pt idx="15">
                  <c:v>77.33249547970398</c:v>
                </c:pt>
                <c:pt idx="16">
                  <c:v>75.67587003955185</c:v>
                </c:pt>
                <c:pt idx="17">
                  <c:v>73.73505915020098</c:v>
                </c:pt>
                <c:pt idx="18">
                  <c:v>73.3118550113169</c:v>
                </c:pt>
                <c:pt idx="19">
                  <c:v>69.35078170658105</c:v>
                </c:pt>
                <c:pt idx="20">
                  <c:v>63.71330034621954</c:v>
                </c:pt>
                <c:pt idx="21">
                  <c:v>63.029597554484134</c:v>
                </c:pt>
                <c:pt idx="22">
                  <c:v>62.6598760324713</c:v>
                </c:pt>
                <c:pt idx="23">
                  <c:v>60.4819905598435</c:v>
                </c:pt>
                <c:pt idx="24">
                  <c:v>60.197132130018595</c:v>
                </c:pt>
                <c:pt idx="25">
                  <c:v>59.94362298683911</c:v>
                </c:pt>
                <c:pt idx="26">
                  <c:v>58.96381902508492</c:v>
                </c:pt>
                <c:pt idx="27">
                  <c:v>58.13190568248558</c:v>
                </c:pt>
                <c:pt idx="28">
                  <c:v>57.51144453900927</c:v>
                </c:pt>
                <c:pt idx="29">
                  <c:v>55.89083526735181</c:v>
                </c:pt>
                <c:pt idx="30">
                  <c:v>54.7078980674162</c:v>
                </c:pt>
                <c:pt idx="31">
                  <c:v>53.142406024420346</c:v>
                </c:pt>
                <c:pt idx="32">
                  <c:v>52.27326481181218</c:v>
                </c:pt>
                <c:pt idx="33">
                  <c:v>50.845735199734754</c:v>
                </c:pt>
                <c:pt idx="34">
                  <c:v>50.65863340604703</c:v>
                </c:pt>
                <c:pt idx="35">
                  <c:v>49.17122801990112</c:v>
                </c:pt>
                <c:pt idx="36">
                  <c:v>48.75131681725996</c:v>
                </c:pt>
                <c:pt idx="37">
                  <c:v>47.40821181271093</c:v>
                </c:pt>
                <c:pt idx="38">
                  <c:v>44.75891068583988</c:v>
                </c:pt>
                <c:pt idx="39">
                  <c:v>44.47754473166937</c:v>
                </c:pt>
                <c:pt idx="40">
                  <c:v>40.700315550255944</c:v>
                </c:pt>
                <c:pt idx="41">
                  <c:v>38.90666316454015</c:v>
                </c:pt>
                <c:pt idx="42">
                  <c:v>33.44525795952086</c:v>
                </c:pt>
                <c:pt idx="43">
                  <c:v>31.101083163452966</c:v>
                </c:pt>
                <c:pt idx="44">
                  <c:v>30.992007199685215</c:v>
                </c:pt>
                <c:pt idx="45">
                  <c:v>28.93924805420844</c:v>
                </c:pt>
                <c:pt idx="46">
                  <c:v>25.06451807158728</c:v>
                </c:pt>
                <c:pt idx="47">
                  <c:v>24.086963444512108</c:v>
                </c:pt>
                <c:pt idx="48">
                  <c:v>21.70744187560389</c:v>
                </c:pt>
                <c:pt idx="49">
                  <c:v>19.904166828073922</c:v>
                </c:pt>
                <c:pt idx="50">
                  <c:v>19.618192347709275</c:v>
                </c:pt>
                <c:pt idx="51">
                  <c:v>16.90862304449306</c:v>
                </c:pt>
                <c:pt idx="52">
                  <c:v>14.66808867083274</c:v>
                </c:pt>
                <c:pt idx="53">
                  <c:v>13.96223362398514</c:v>
                </c:pt>
                <c:pt idx="54">
                  <c:v>11.832429538273496</c:v>
                </c:pt>
                <c:pt idx="55">
                  <c:v>11.521328986225496</c:v>
                </c:pt>
                <c:pt idx="56">
                  <c:v>8.002582542096633</c:v>
                </c:pt>
                <c:pt idx="57">
                  <c:v>5.7008847001577765</c:v>
                </c:pt>
                <c:pt idx="58">
                  <c:v>4.931103933393162</c:v>
                </c:pt>
                <c:pt idx="59">
                  <c:v>4.616248035964781</c:v>
                </c:pt>
                <c:pt idx="60">
                  <c:v>4.021383161374713</c:v>
                </c:pt>
                <c:pt idx="61">
                  <c:v>0.6139323349942979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美容皮肤科</c:v>
                </c:pt>
                <c:pt idx="2">
                  <c:v>康复科</c:v>
                </c:pt>
                <c:pt idx="3">
                  <c:v>乳腺甲状腺外科</c:v>
                </c:pt>
                <c:pt idx="4">
                  <c:v>脊柱骨科</c:v>
                </c:pt>
                <c:pt idx="5">
                  <c:v>小儿骨科</c:v>
                </c:pt>
                <c:pt idx="6">
                  <c:v>身心医学科</c:v>
                </c:pt>
                <c:pt idx="7">
                  <c:v>脑病一科</c:v>
                </c:pt>
                <c:pt idx="8">
                  <c:v>神经内科</c:v>
                </c:pt>
                <c:pt idx="9">
                  <c:v>心病四科</c:v>
                </c:pt>
                <c:pt idx="10">
                  <c:v>消化内科</c:v>
                </c:pt>
                <c:pt idx="11">
                  <c:v>心病二科</c:v>
                </c:pt>
                <c:pt idx="12">
                  <c:v>小儿推拿科</c:v>
                </c:pt>
                <c:pt idx="13">
                  <c:v>耳鼻喉科</c:v>
                </c:pt>
                <c:pt idx="14">
                  <c:v>肿瘤内科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老年医学科</c:v>
                </c:pt>
                <c:pt idx="20">
                  <c:v>治未病中心</c:v>
                </c:pt>
                <c:pt idx="21">
                  <c:v>针灸科</c:v>
                </c:pt>
                <c:pt idx="22">
                  <c:v>显微骨科</c:v>
                </c:pt>
                <c:pt idx="23">
                  <c:v>皮肤科</c:v>
                </c:pt>
                <c:pt idx="24">
                  <c:v>肝胆外科</c:v>
                </c:pt>
                <c:pt idx="25">
                  <c:v>中医经典科</c:v>
                </c:pt>
                <c:pt idx="26">
                  <c:v>产科</c:v>
                </c:pt>
                <c:pt idx="27">
                  <c:v>肾病科</c:v>
                </c:pt>
                <c:pt idx="28">
                  <c:v>脾胃科消化科合并</c:v>
                </c:pt>
                <c:pt idx="29">
                  <c:v>肛肠科</c:v>
                </c:pt>
                <c:pt idx="30">
                  <c:v>眼科</c:v>
                </c:pt>
                <c:pt idx="31">
                  <c:v>骨科</c:v>
                </c:pt>
                <c:pt idx="32">
                  <c:v>微创骨科</c:v>
                </c:pt>
                <c:pt idx="33">
                  <c:v>泌尿外科</c:v>
                </c:pt>
                <c:pt idx="34">
                  <c:v>妇二科</c:v>
                </c:pt>
                <c:pt idx="35">
                  <c:v>肝病科</c:v>
                </c:pt>
                <c:pt idx="36">
                  <c:v>内分泌科</c:v>
                </c:pt>
                <c:pt idx="37">
                  <c:v>妇科</c:v>
                </c:pt>
                <c:pt idx="38">
                  <c:v>西区重症医学科</c:v>
                </c:pt>
                <c:pt idx="39">
                  <c:v>运动损伤骨科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推拿科</c:v>
                </c:pt>
                <c:pt idx="43">
                  <c:v>肾脏内科</c:v>
                </c:pt>
                <c:pt idx="44">
                  <c:v>口腔科</c:v>
                </c:pt>
                <c:pt idx="45">
                  <c:v>男科</c:v>
                </c:pt>
                <c:pt idx="46">
                  <c:v>血液科</c:v>
                </c:pt>
                <c:pt idx="47">
                  <c:v>普通外科</c:v>
                </c:pt>
                <c:pt idx="48">
                  <c:v>创伤骨科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中医外治中心</c:v>
                </c:pt>
                <c:pt idx="52">
                  <c:v>心病三科</c:v>
                </c:pt>
                <c:pt idx="53">
                  <c:v>脾胃病科</c:v>
                </c:pt>
                <c:pt idx="54">
                  <c:v>风湿病科</c:v>
                </c:pt>
                <c:pt idx="55">
                  <c:v>心病一科</c:v>
                </c:pt>
                <c:pt idx="56">
                  <c:v>医院</c:v>
                </c:pt>
                <c:pt idx="57">
                  <c:v>神经外科</c:v>
                </c:pt>
                <c:pt idx="58">
                  <c:v>儿科</c:v>
                </c:pt>
                <c:pt idx="59">
                  <c:v>脑病二科</c:v>
                </c:pt>
                <c:pt idx="60">
                  <c:v>关节骨科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99.3208316095934</c:v>
                </c:pt>
                <c:pt idx="2">
                  <c:v>98.33608400426361</c:v>
                </c:pt>
                <c:pt idx="3">
                  <c:v>96.89985650287448</c:v>
                </c:pt>
                <c:pt idx="4">
                  <c:v>95.95694105650077</c:v>
                </c:pt>
                <c:pt idx="5">
                  <c:v>93.63991445078774</c:v>
                </c:pt>
                <c:pt idx="6">
                  <c:v>87.87621919885679</c:v>
                </c:pt>
                <c:pt idx="7">
                  <c:v>83.67753376945285</c:v>
                </c:pt>
                <c:pt idx="8">
                  <c:v>82.7312931326957</c:v>
                </c:pt>
                <c:pt idx="9">
                  <c:v>79.58741717236781</c:v>
                </c:pt>
                <c:pt idx="10">
                  <c:v>78.9562760850782</c:v>
                </c:pt>
                <c:pt idx="11">
                  <c:v>78.90672135090693</c:v>
                </c:pt>
                <c:pt idx="12">
                  <c:v>78.4434010032631</c:v>
                </c:pt>
                <c:pt idx="13">
                  <c:v>75.44776741026891</c:v>
                </c:pt>
                <c:pt idx="14">
                  <c:v>74.81073789785096</c:v>
                </c:pt>
                <c:pt idx="15">
                  <c:v>73.05060213588355</c:v>
                </c:pt>
                <c:pt idx="16">
                  <c:v>72.06660000822502</c:v>
                </c:pt>
                <c:pt idx="17">
                  <c:v>71.07451503417315</c:v>
                </c:pt>
                <c:pt idx="18">
                  <c:v>71.06064345797166</c:v>
                </c:pt>
                <c:pt idx="19">
                  <c:v>70.97366267262366</c:v>
                </c:pt>
                <c:pt idx="20">
                  <c:v>69.6784962969136</c:v>
                </c:pt>
                <c:pt idx="21">
                  <c:v>69.32028402747906</c:v>
                </c:pt>
                <c:pt idx="22">
                  <c:v>68.00013754080639</c:v>
                </c:pt>
                <c:pt idx="23">
                  <c:v>64.64913035607746</c:v>
                </c:pt>
                <c:pt idx="24">
                  <c:v>64.51617268504046</c:v>
                </c:pt>
                <c:pt idx="25">
                  <c:v>64.17702770838923</c:v>
                </c:pt>
                <c:pt idx="26">
                  <c:v>63.91059461778892</c:v>
                </c:pt>
                <c:pt idx="27">
                  <c:v>62.91026087864205</c:v>
                </c:pt>
                <c:pt idx="28">
                  <c:v>62.81835782934647</c:v>
                </c:pt>
                <c:pt idx="29">
                  <c:v>62.76680014215209</c:v>
                </c:pt>
                <c:pt idx="30">
                  <c:v>62.32330510415044</c:v>
                </c:pt>
                <c:pt idx="31">
                  <c:v>60.476094662022014</c:v>
                </c:pt>
                <c:pt idx="32">
                  <c:v>56.89947746609725</c:v>
                </c:pt>
                <c:pt idx="33">
                  <c:v>55.93109846887931</c:v>
                </c:pt>
                <c:pt idx="34">
                  <c:v>52.59374860597824</c:v>
                </c:pt>
                <c:pt idx="35">
                  <c:v>51.54562955797975</c:v>
                </c:pt>
                <c:pt idx="36">
                  <c:v>48.19853340784937</c:v>
                </c:pt>
                <c:pt idx="37">
                  <c:v>47.380700527349234</c:v>
                </c:pt>
                <c:pt idx="38">
                  <c:v>46.607034238699704</c:v>
                </c:pt>
                <c:pt idx="39">
                  <c:v>45.61813454827876</c:v>
                </c:pt>
                <c:pt idx="40">
                  <c:v>41.44578847541412</c:v>
                </c:pt>
                <c:pt idx="41">
                  <c:v>40.06637516971899</c:v>
                </c:pt>
                <c:pt idx="42">
                  <c:v>38.75587176993761</c:v>
                </c:pt>
                <c:pt idx="43">
                  <c:v>37.05623030166538</c:v>
                </c:pt>
                <c:pt idx="44">
                  <c:v>36.74078855988646</c:v>
                </c:pt>
                <c:pt idx="45">
                  <c:v>34.9977150256439</c:v>
                </c:pt>
                <c:pt idx="46">
                  <c:v>33.59192252320975</c:v>
                </c:pt>
                <c:pt idx="47">
                  <c:v>26.838814201145084</c:v>
                </c:pt>
                <c:pt idx="48">
                  <c:v>25.282147882026084</c:v>
                </c:pt>
                <c:pt idx="49">
                  <c:v>24.833088750430033</c:v>
                </c:pt>
                <c:pt idx="50">
                  <c:v>23.653242477675107</c:v>
                </c:pt>
                <c:pt idx="51">
                  <c:v>21.650948399986547</c:v>
                </c:pt>
                <c:pt idx="52">
                  <c:v>16.35974242418858</c:v>
                </c:pt>
                <c:pt idx="53">
                  <c:v>14.912556086577409</c:v>
                </c:pt>
                <c:pt idx="54">
                  <c:v>14.542244300328997</c:v>
                </c:pt>
                <c:pt idx="55">
                  <c:v>12.061162670613596</c:v>
                </c:pt>
                <c:pt idx="56">
                  <c:v>11.891379047786552</c:v>
                </c:pt>
                <c:pt idx="57">
                  <c:v>6.881998191764289</c:v>
                </c:pt>
                <c:pt idx="58">
                  <c:v>6.673941165765308</c:v>
                </c:pt>
                <c:pt idx="59">
                  <c:v>6.339220831497702</c:v>
                </c:pt>
                <c:pt idx="60">
                  <c:v>4.024526979545517</c:v>
                </c:pt>
                <c:pt idx="61">
                  <c:v>0.98298445325708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神经外科</c:v>
                </c:pt>
                <c:pt idx="2">
                  <c:v>创伤骨科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脊柱骨科</c:v>
                </c:pt>
                <c:pt idx="6">
                  <c:v>皮肤科</c:v>
                </c:pt>
                <c:pt idx="7">
                  <c:v>重症医学科</c:v>
                </c:pt>
                <c:pt idx="8">
                  <c:v>普通外科</c:v>
                </c:pt>
                <c:pt idx="9">
                  <c:v>肛肠科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肝胆外科</c:v>
                </c:pt>
                <c:pt idx="13">
                  <c:v>骨科</c:v>
                </c:pt>
                <c:pt idx="14">
                  <c:v>身心医学科</c:v>
                </c:pt>
                <c:pt idx="15">
                  <c:v>肿瘤内科</c:v>
                </c:pt>
                <c:pt idx="16">
                  <c:v>泌尿外科</c:v>
                </c:pt>
                <c:pt idx="17">
                  <c:v>男科</c:v>
                </c:pt>
                <c:pt idx="18">
                  <c:v>内分泌科</c:v>
                </c:pt>
                <c:pt idx="19">
                  <c:v>风湿病科</c:v>
                </c:pt>
                <c:pt idx="20">
                  <c:v>眼科</c:v>
                </c:pt>
                <c:pt idx="21">
                  <c:v>耳鼻喉科</c:v>
                </c:pt>
                <c:pt idx="22">
                  <c:v>产科</c:v>
                </c:pt>
                <c:pt idx="23">
                  <c:v>康复科</c:v>
                </c:pt>
                <c:pt idx="24">
                  <c:v>心病二科</c:v>
                </c:pt>
                <c:pt idx="25">
                  <c:v>妇科妇二科合并</c:v>
                </c:pt>
                <c:pt idx="26">
                  <c:v>心病三科</c:v>
                </c:pt>
                <c:pt idx="27">
                  <c:v>肾病科</c:v>
                </c:pt>
                <c:pt idx="28">
                  <c:v>微创骨科</c:v>
                </c:pt>
                <c:pt idx="29">
                  <c:v>医院</c:v>
                </c:pt>
                <c:pt idx="30">
                  <c:v>脑病三科</c:v>
                </c:pt>
                <c:pt idx="31">
                  <c:v>脾胃病科</c:v>
                </c:pt>
                <c:pt idx="32">
                  <c:v>中医经典科</c:v>
                </c:pt>
                <c:pt idx="33">
                  <c:v>周围血管科</c:v>
                </c:pt>
                <c:pt idx="34">
                  <c:v>老年医学科</c:v>
                </c:pt>
                <c:pt idx="35">
                  <c:v>妇二科</c:v>
                </c:pt>
                <c:pt idx="36">
                  <c:v>显微骨科</c:v>
                </c:pt>
                <c:pt idx="37">
                  <c:v>血液科</c:v>
                </c:pt>
                <c:pt idx="38">
                  <c:v>消化内科</c:v>
                </c:pt>
                <c:pt idx="39">
                  <c:v>中医外治中心</c:v>
                </c:pt>
                <c:pt idx="40">
                  <c:v>综合内科</c:v>
                </c:pt>
                <c:pt idx="41">
                  <c:v>东区肾病科</c:v>
                </c:pt>
                <c:pt idx="42">
                  <c:v>口腔科</c:v>
                </c:pt>
                <c:pt idx="43">
                  <c:v>胸外科</c:v>
                </c:pt>
                <c:pt idx="44">
                  <c:v>心病四科</c:v>
                </c:pt>
                <c:pt idx="45">
                  <c:v>儿科</c:v>
                </c:pt>
                <c:pt idx="46">
                  <c:v>呼吸内科</c:v>
                </c:pt>
                <c:pt idx="47">
                  <c:v>东区重症医学科</c:v>
                </c:pt>
                <c:pt idx="48">
                  <c:v>脑病二科</c:v>
                </c:pt>
                <c:pt idx="49">
                  <c:v>关节骨科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神经内科</c:v>
                </c:pt>
                <c:pt idx="53">
                  <c:v>运动损伤骨科</c:v>
                </c:pt>
                <c:pt idx="54">
                  <c:v>脑病一科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妇科</c:v>
                </c:pt>
                <c:pt idx="58">
                  <c:v>肾脏内科</c:v>
                </c:pt>
                <c:pt idx="59">
                  <c:v>针灸科</c:v>
                </c:pt>
                <c:pt idx="60">
                  <c:v>西区重症医学科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95.9996314263813</c:v>
                </c:pt>
                <c:pt idx="2">
                  <c:v>92.7189430698243</c:v>
                </c:pt>
                <c:pt idx="3">
                  <c:v>87.38552669200098</c:v>
                </c:pt>
                <c:pt idx="4">
                  <c:v>86.3820900154976</c:v>
                </c:pt>
                <c:pt idx="5">
                  <c:v>86.28831782358712</c:v>
                </c:pt>
                <c:pt idx="6">
                  <c:v>81.26903744394437</c:v>
                </c:pt>
                <c:pt idx="7">
                  <c:v>80.36924332968199</c:v>
                </c:pt>
                <c:pt idx="8">
                  <c:v>79.28505548079504</c:v>
                </c:pt>
                <c:pt idx="9">
                  <c:v>77.6045110519465</c:v>
                </c:pt>
                <c:pt idx="10">
                  <c:v>77.28568986296965</c:v>
                </c:pt>
                <c:pt idx="11">
                  <c:v>70.94529446251696</c:v>
                </c:pt>
                <c:pt idx="12">
                  <c:v>69.93804521071043</c:v>
                </c:pt>
                <c:pt idx="13">
                  <c:v>66.10400709136206</c:v>
                </c:pt>
                <c:pt idx="14">
                  <c:v>65.87461191415694</c:v>
                </c:pt>
                <c:pt idx="15">
                  <c:v>64.33127092889805</c:v>
                </c:pt>
                <c:pt idx="16">
                  <c:v>62.763337271178116</c:v>
                </c:pt>
                <c:pt idx="17">
                  <c:v>62.27038648425548</c:v>
                </c:pt>
                <c:pt idx="18">
                  <c:v>62.256462223050455</c:v>
                </c:pt>
                <c:pt idx="19">
                  <c:v>57.93711368757151</c:v>
                </c:pt>
                <c:pt idx="20">
                  <c:v>56.12029151417739</c:v>
                </c:pt>
                <c:pt idx="21">
                  <c:v>55.594232146438934</c:v>
                </c:pt>
                <c:pt idx="22">
                  <c:v>54.345498725546456</c:v>
                </c:pt>
                <c:pt idx="23">
                  <c:v>53.925691025167644</c:v>
                </c:pt>
                <c:pt idx="24">
                  <c:v>53.14954022799652</c:v>
                </c:pt>
                <c:pt idx="25">
                  <c:v>52.0214659165029</c:v>
                </c:pt>
                <c:pt idx="26">
                  <c:v>51.319331341313834</c:v>
                </c:pt>
                <c:pt idx="27">
                  <c:v>51.04983641008362</c:v>
                </c:pt>
                <c:pt idx="28">
                  <c:v>49.20262378529717</c:v>
                </c:pt>
                <c:pt idx="29">
                  <c:v>48.7524157383433</c:v>
                </c:pt>
                <c:pt idx="30">
                  <c:v>47.85980675927449</c:v>
                </c:pt>
                <c:pt idx="31">
                  <c:v>45.47355355093454</c:v>
                </c:pt>
                <c:pt idx="32">
                  <c:v>40.2267648441219</c:v>
                </c:pt>
                <c:pt idx="33">
                  <c:v>39.28823767370131</c:v>
                </c:pt>
                <c:pt idx="34">
                  <c:v>37.003509478298476</c:v>
                </c:pt>
                <c:pt idx="35">
                  <c:v>36.29101400901992</c:v>
                </c:pt>
                <c:pt idx="36">
                  <c:v>35.56806796947989</c:v>
                </c:pt>
                <c:pt idx="37">
                  <c:v>35.37859341368818</c:v>
                </c:pt>
                <c:pt idx="38">
                  <c:v>31.496864396850707</c:v>
                </c:pt>
                <c:pt idx="39">
                  <c:v>29.252868086568082</c:v>
                </c:pt>
                <c:pt idx="40">
                  <c:v>28.63684531314287</c:v>
                </c:pt>
                <c:pt idx="41">
                  <c:v>28.331792414451147</c:v>
                </c:pt>
                <c:pt idx="42">
                  <c:v>27.736300007808538</c:v>
                </c:pt>
                <c:pt idx="43">
                  <c:v>26.969740703062563</c:v>
                </c:pt>
                <c:pt idx="44">
                  <c:v>26.889927296237474</c:v>
                </c:pt>
                <c:pt idx="45">
                  <c:v>26.783912786534753</c:v>
                </c:pt>
                <c:pt idx="46">
                  <c:v>25.82320791424288</c:v>
                </c:pt>
                <c:pt idx="47">
                  <c:v>25.382132121495793</c:v>
                </c:pt>
                <c:pt idx="48">
                  <c:v>24.280553019782083</c:v>
                </c:pt>
                <c:pt idx="49">
                  <c:v>23.6233504437678</c:v>
                </c:pt>
                <c:pt idx="50">
                  <c:v>22.384021755647748</c:v>
                </c:pt>
                <c:pt idx="51">
                  <c:v>21.942758449531564</c:v>
                </c:pt>
                <c:pt idx="52">
                  <c:v>21.498976602909867</c:v>
                </c:pt>
                <c:pt idx="53">
                  <c:v>20.890142633973273</c:v>
                </c:pt>
                <c:pt idx="54">
                  <c:v>17.378499738330643</c:v>
                </c:pt>
                <c:pt idx="55">
                  <c:v>17.10337492334818</c:v>
                </c:pt>
                <c:pt idx="56">
                  <c:v>11.121890216117757</c:v>
                </c:pt>
                <c:pt idx="57">
                  <c:v>10.259651464415722</c:v>
                </c:pt>
                <c:pt idx="58">
                  <c:v>8.425886390181976</c:v>
                </c:pt>
                <c:pt idx="59">
                  <c:v>7.559522816887832</c:v>
                </c:pt>
                <c:pt idx="60">
                  <c:v>7.34990300367349</c:v>
                </c:pt>
                <c:pt idx="61">
                  <c:v>5.612838661493703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肾脏内科</c:v>
                </c:pt>
                <c:pt idx="2">
                  <c:v>关节骨科</c:v>
                </c:pt>
                <c:pt idx="3">
                  <c:v>乳腺甲状腺外科</c:v>
                </c:pt>
                <c:pt idx="4">
                  <c:v>康复科</c:v>
                </c:pt>
                <c:pt idx="5">
                  <c:v>呼吸内科</c:v>
                </c:pt>
                <c:pt idx="6">
                  <c:v>微创骨科</c:v>
                </c:pt>
                <c:pt idx="7">
                  <c:v>血液科</c:v>
                </c:pt>
                <c:pt idx="8">
                  <c:v>妇科妇二科合并</c:v>
                </c:pt>
                <c:pt idx="9">
                  <c:v>脑病二科</c:v>
                </c:pt>
                <c:pt idx="10">
                  <c:v>综合内科</c:v>
                </c:pt>
                <c:pt idx="11">
                  <c:v>神经内科</c:v>
                </c:pt>
                <c:pt idx="12">
                  <c:v>脾胃病科</c:v>
                </c:pt>
                <c:pt idx="13">
                  <c:v>产科</c:v>
                </c:pt>
                <c:pt idx="14">
                  <c:v>重症医学科</c:v>
                </c:pt>
                <c:pt idx="15">
                  <c:v>针灸科</c:v>
                </c:pt>
                <c:pt idx="16">
                  <c:v>脑病三科</c:v>
                </c:pt>
                <c:pt idx="17">
                  <c:v>东区肾病科</c:v>
                </c:pt>
                <c:pt idx="18">
                  <c:v>创伤骨科</c:v>
                </c:pt>
                <c:pt idx="19">
                  <c:v>儿科</c:v>
                </c:pt>
                <c:pt idx="20">
                  <c:v>美容皮肤科</c:v>
                </c:pt>
                <c:pt idx="21">
                  <c:v>肝胆外科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皮肤科</c:v>
                </c:pt>
                <c:pt idx="25">
                  <c:v>医院</c:v>
                </c:pt>
                <c:pt idx="26">
                  <c:v>小儿骨科</c:v>
                </c:pt>
                <c:pt idx="27">
                  <c:v>泌尿外科</c:v>
                </c:pt>
                <c:pt idx="28">
                  <c:v>肝病科</c:v>
                </c:pt>
                <c:pt idx="29">
                  <c:v>身心医学科</c:v>
                </c:pt>
                <c:pt idx="30">
                  <c:v>东区重症医学科</c:v>
                </c:pt>
                <c:pt idx="31">
                  <c:v>妇二科</c:v>
                </c:pt>
                <c:pt idx="32">
                  <c:v>妇科</c:v>
                </c:pt>
                <c:pt idx="33">
                  <c:v>心血管内科</c:v>
                </c:pt>
                <c:pt idx="34">
                  <c:v>肛肠科</c:v>
                </c:pt>
                <c:pt idx="35">
                  <c:v>推拿科</c:v>
                </c:pt>
                <c:pt idx="36">
                  <c:v>中医外治中心</c:v>
                </c:pt>
                <c:pt idx="37">
                  <c:v>运动损伤骨科</c:v>
                </c:pt>
                <c:pt idx="38">
                  <c:v>中医经典科</c:v>
                </c:pt>
                <c:pt idx="39">
                  <c:v>脊柱骨科</c:v>
                </c:pt>
                <c:pt idx="40">
                  <c:v>周围血管科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普通外科</c:v>
                </c:pt>
                <c:pt idx="44">
                  <c:v>心病三科</c:v>
                </c:pt>
                <c:pt idx="45">
                  <c:v>内分泌科</c:v>
                </c:pt>
                <c:pt idx="46">
                  <c:v>眼科</c:v>
                </c:pt>
                <c:pt idx="47">
                  <c:v>肾病科</c:v>
                </c:pt>
                <c:pt idx="48">
                  <c:v>神经外科</c:v>
                </c:pt>
                <c:pt idx="49">
                  <c:v>男科</c:v>
                </c:pt>
                <c:pt idx="50">
                  <c:v>骨科</c:v>
                </c:pt>
                <c:pt idx="51">
                  <c:v>显微骨科</c:v>
                </c:pt>
                <c:pt idx="52">
                  <c:v>西区重症医学科</c:v>
                </c:pt>
                <c:pt idx="53">
                  <c:v>风湿病科</c:v>
                </c:pt>
                <c:pt idx="54">
                  <c:v>消化内科</c:v>
                </c:pt>
                <c:pt idx="55">
                  <c:v>耳鼻喉科</c:v>
                </c:pt>
                <c:pt idx="56">
                  <c:v>心病二科</c:v>
                </c:pt>
                <c:pt idx="57">
                  <c:v>小儿推拿科</c:v>
                </c:pt>
                <c:pt idx="58">
                  <c:v>脑病一科</c:v>
                </c:pt>
                <c:pt idx="59">
                  <c:v>治未病中心</c:v>
                </c:pt>
                <c:pt idx="60">
                  <c:v>肿瘤内科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99.47982972159072</c:v>
                </c:pt>
                <c:pt idx="2">
                  <c:v>98.77097929235264</c:v>
                </c:pt>
                <c:pt idx="3">
                  <c:v>95.11040423218274</c:v>
                </c:pt>
                <c:pt idx="4">
                  <c:v>94.2286652644049</c:v>
                </c:pt>
                <c:pt idx="5">
                  <c:v>93.44440620978537</c:v>
                </c:pt>
                <c:pt idx="6">
                  <c:v>88.81518325956705</c:v>
                </c:pt>
                <c:pt idx="7">
                  <c:v>84.41754944509363</c:v>
                </c:pt>
                <c:pt idx="8">
                  <c:v>84.06955571164777</c:v>
                </c:pt>
                <c:pt idx="9">
                  <c:v>83.86688999090856</c:v>
                </c:pt>
                <c:pt idx="10">
                  <c:v>81.74307088997523</c:v>
                </c:pt>
                <c:pt idx="11">
                  <c:v>79.8567697253472</c:v>
                </c:pt>
                <c:pt idx="12">
                  <c:v>79.40428910217874</c:v>
                </c:pt>
                <c:pt idx="13">
                  <c:v>75.28721714126095</c:v>
                </c:pt>
                <c:pt idx="14">
                  <c:v>74.52350766237684</c:v>
                </c:pt>
                <c:pt idx="15">
                  <c:v>71.82517570903913</c:v>
                </c:pt>
                <c:pt idx="16">
                  <c:v>69.99924176310697</c:v>
                </c:pt>
                <c:pt idx="17">
                  <c:v>69.30839084921848</c:v>
                </c:pt>
                <c:pt idx="18">
                  <c:v>67.49171318410397</c:v>
                </c:pt>
                <c:pt idx="19">
                  <c:v>67.30136860072643</c:v>
                </c:pt>
                <c:pt idx="20">
                  <c:v>64.75954413992328</c:v>
                </c:pt>
                <c:pt idx="21">
                  <c:v>62.369841925328764</c:v>
                </c:pt>
                <c:pt idx="22">
                  <c:v>60.66358413578392</c:v>
                </c:pt>
                <c:pt idx="23">
                  <c:v>58.86334552262903</c:v>
                </c:pt>
                <c:pt idx="24">
                  <c:v>56.10352430090409</c:v>
                </c:pt>
                <c:pt idx="25">
                  <c:v>55.43213337120997</c:v>
                </c:pt>
                <c:pt idx="26">
                  <c:v>54.23453825104396</c:v>
                </c:pt>
                <c:pt idx="27">
                  <c:v>49.99023404818237</c:v>
                </c:pt>
                <c:pt idx="28">
                  <c:v>46.09541140201289</c:v>
                </c:pt>
                <c:pt idx="29">
                  <c:v>45.55043890044632</c:v>
                </c:pt>
                <c:pt idx="30">
                  <c:v>44.6468520209052</c:v>
                </c:pt>
                <c:pt idx="31">
                  <c:v>43.65960600091918</c:v>
                </c:pt>
                <c:pt idx="32">
                  <c:v>42.610193394183035</c:v>
                </c:pt>
                <c:pt idx="33">
                  <c:v>41.378227160114484</c:v>
                </c:pt>
                <c:pt idx="34">
                  <c:v>35.94499100381178</c:v>
                </c:pt>
                <c:pt idx="35">
                  <c:v>34.299914145392286</c:v>
                </c:pt>
                <c:pt idx="36">
                  <c:v>32.79648337969598</c:v>
                </c:pt>
                <c:pt idx="37">
                  <c:v>32.67313505913789</c:v>
                </c:pt>
                <c:pt idx="38">
                  <c:v>32.49934045404831</c:v>
                </c:pt>
                <c:pt idx="39">
                  <c:v>31.070244860404856</c:v>
                </c:pt>
                <c:pt idx="40">
                  <c:v>30.172771734830647</c:v>
                </c:pt>
                <c:pt idx="41">
                  <c:v>28.410587739510962</c:v>
                </c:pt>
                <c:pt idx="42">
                  <c:v>27.223944700091476</c:v>
                </c:pt>
                <c:pt idx="43">
                  <c:v>26.337589630293515</c:v>
                </c:pt>
                <c:pt idx="44">
                  <c:v>25.97162693462113</c:v>
                </c:pt>
                <c:pt idx="45">
                  <c:v>25.25146964480212</c:v>
                </c:pt>
                <c:pt idx="46">
                  <c:v>23.790020340748455</c:v>
                </c:pt>
                <c:pt idx="47">
                  <c:v>21.922826976794948</c:v>
                </c:pt>
                <c:pt idx="48">
                  <c:v>19.294722062492976</c:v>
                </c:pt>
                <c:pt idx="49">
                  <c:v>18.193592499618997</c:v>
                </c:pt>
                <c:pt idx="50">
                  <c:v>17.54191798299436</c:v>
                </c:pt>
                <c:pt idx="51">
                  <c:v>17.48897866716231</c:v>
                </c:pt>
                <c:pt idx="52">
                  <c:v>16.417241124546187</c:v>
                </c:pt>
                <c:pt idx="53">
                  <c:v>14.331173348809926</c:v>
                </c:pt>
                <c:pt idx="54">
                  <c:v>10.175328834773573</c:v>
                </c:pt>
                <c:pt idx="55">
                  <c:v>9.703250147182295</c:v>
                </c:pt>
                <c:pt idx="56">
                  <c:v>9.627629975003664</c:v>
                </c:pt>
                <c:pt idx="57">
                  <c:v>6.768778194099934</c:v>
                </c:pt>
                <c:pt idx="58">
                  <c:v>4.024291497534458</c:v>
                </c:pt>
                <c:pt idx="59">
                  <c:v>2.388306919641189</c:v>
                </c:pt>
                <c:pt idx="60">
                  <c:v>2.121866389929439</c:v>
                </c:pt>
                <c:pt idx="61">
                  <c:v>0.5427325782968798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脑病三科</c:v>
                </c:pt>
                <c:pt idx="2">
                  <c:v>小儿推拿科</c:v>
                </c:pt>
                <c:pt idx="3">
                  <c:v>中医经典科</c:v>
                </c:pt>
                <c:pt idx="4">
                  <c:v>内分泌科</c:v>
                </c:pt>
                <c:pt idx="5">
                  <c:v>胸外科</c:v>
                </c:pt>
                <c:pt idx="6">
                  <c:v>针灸科</c:v>
                </c:pt>
                <c:pt idx="7">
                  <c:v>普通外科</c:v>
                </c:pt>
                <c:pt idx="8">
                  <c:v>脑病二科</c:v>
                </c:pt>
                <c:pt idx="9">
                  <c:v>妇科</c:v>
                </c:pt>
                <c:pt idx="10">
                  <c:v>乳腺甲状腺外科</c:v>
                </c:pt>
                <c:pt idx="11">
                  <c:v>康复科</c:v>
                </c:pt>
                <c:pt idx="12">
                  <c:v>肝胆外科</c:v>
                </c:pt>
                <c:pt idx="13">
                  <c:v>显微骨科</c:v>
                </c:pt>
                <c:pt idx="14">
                  <c:v>眼科</c:v>
                </c:pt>
                <c:pt idx="15">
                  <c:v>综合内科</c:v>
                </c:pt>
                <c:pt idx="16">
                  <c:v>推拿科</c:v>
                </c:pt>
                <c:pt idx="17">
                  <c:v>呼吸内科</c:v>
                </c:pt>
                <c:pt idx="18">
                  <c:v>关节骨科</c:v>
                </c:pt>
                <c:pt idx="19">
                  <c:v>美容皮肤科</c:v>
                </c:pt>
                <c:pt idx="20">
                  <c:v>心血管内科</c:v>
                </c:pt>
                <c:pt idx="21">
                  <c:v>中医外治中心</c:v>
                </c:pt>
                <c:pt idx="22">
                  <c:v>妇二科</c:v>
                </c:pt>
                <c:pt idx="23">
                  <c:v>创伤骨科</c:v>
                </c:pt>
                <c:pt idx="24">
                  <c:v>肝病科</c:v>
                </c:pt>
                <c:pt idx="25">
                  <c:v>血液科</c:v>
                </c:pt>
                <c:pt idx="26">
                  <c:v>风湿病科</c:v>
                </c:pt>
                <c:pt idx="27">
                  <c:v>东区肾病科</c:v>
                </c:pt>
                <c:pt idx="28">
                  <c:v>医院</c:v>
                </c:pt>
                <c:pt idx="29">
                  <c:v>身心医学科</c:v>
                </c:pt>
                <c:pt idx="30">
                  <c:v>运动损伤骨科</c:v>
                </c:pt>
                <c:pt idx="31">
                  <c:v>肿瘤内科</c:v>
                </c:pt>
                <c:pt idx="32">
                  <c:v>重症医学科</c:v>
                </c:pt>
                <c:pt idx="33">
                  <c:v>肾病科</c:v>
                </c:pt>
                <c:pt idx="34">
                  <c:v>西区重症医学科</c:v>
                </c:pt>
                <c:pt idx="35">
                  <c:v>微创骨科</c:v>
                </c:pt>
                <c:pt idx="36">
                  <c:v>东区重症医学科</c:v>
                </c:pt>
                <c:pt idx="37">
                  <c:v>脾胃科消化科合并</c:v>
                </c:pt>
                <c:pt idx="38">
                  <c:v>神经内科</c:v>
                </c:pt>
                <c:pt idx="39">
                  <c:v>治未病中心</c:v>
                </c:pt>
                <c:pt idx="40">
                  <c:v>皮肤科</c:v>
                </c:pt>
                <c:pt idx="41">
                  <c:v>妇科妇二科合并</c:v>
                </c:pt>
                <c:pt idx="42">
                  <c:v>产科</c:v>
                </c:pt>
                <c:pt idx="43">
                  <c:v>脾胃病科</c:v>
                </c:pt>
                <c:pt idx="44">
                  <c:v>口腔科</c:v>
                </c:pt>
                <c:pt idx="45">
                  <c:v>心病二科</c:v>
                </c:pt>
                <c:pt idx="46">
                  <c:v>心病四科</c:v>
                </c:pt>
                <c:pt idx="47">
                  <c:v>脑病一科</c:v>
                </c:pt>
                <c:pt idx="48">
                  <c:v>消化内科</c:v>
                </c:pt>
                <c:pt idx="49">
                  <c:v>神经外科</c:v>
                </c:pt>
                <c:pt idx="50">
                  <c:v>泌尿外科</c:v>
                </c:pt>
                <c:pt idx="51">
                  <c:v>骨科</c:v>
                </c:pt>
                <c:pt idx="52">
                  <c:v>脊柱骨科</c:v>
                </c:pt>
                <c:pt idx="53">
                  <c:v>小儿骨科</c:v>
                </c:pt>
                <c:pt idx="54">
                  <c:v>儿科</c:v>
                </c:pt>
                <c:pt idx="55">
                  <c:v>心病三科</c:v>
                </c:pt>
                <c:pt idx="56">
                  <c:v>耳鼻喉科</c:v>
                </c:pt>
                <c:pt idx="57">
                  <c:v>肛肠科</c:v>
                </c:pt>
                <c:pt idx="58">
                  <c:v>肾脏内科</c:v>
                </c:pt>
                <c:pt idx="59">
                  <c:v>老年医学科</c:v>
                </c:pt>
                <c:pt idx="60">
                  <c:v>周围血管科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99.50242855227329</c:v>
                </c:pt>
                <c:pt idx="2">
                  <c:v>99.40731839680245</c:v>
                </c:pt>
                <c:pt idx="3">
                  <c:v>97.81951864970166</c:v>
                </c:pt>
                <c:pt idx="4">
                  <c:v>96.83358485826315</c:v>
                </c:pt>
                <c:pt idx="5">
                  <c:v>96.77676083053431</c:v>
                </c:pt>
                <c:pt idx="6">
                  <c:v>93.1415345408808</c:v>
                </c:pt>
                <c:pt idx="7">
                  <c:v>92.14732873252015</c:v>
                </c:pt>
                <c:pt idx="8">
                  <c:v>90.93135403803197</c:v>
                </c:pt>
                <c:pt idx="9">
                  <c:v>86.31558603167849</c:v>
                </c:pt>
                <c:pt idx="10">
                  <c:v>85.46222006142331</c:v>
                </c:pt>
                <c:pt idx="11">
                  <c:v>83.2869318659061</c:v>
                </c:pt>
                <c:pt idx="12">
                  <c:v>80.3069498535755</c:v>
                </c:pt>
                <c:pt idx="13">
                  <c:v>80.13900329271283</c:v>
                </c:pt>
                <c:pt idx="14">
                  <c:v>78.34630132086464</c:v>
                </c:pt>
                <c:pt idx="15">
                  <c:v>77.46689863362815</c:v>
                </c:pt>
                <c:pt idx="16">
                  <c:v>76.4879922794423</c:v>
                </c:pt>
                <c:pt idx="17">
                  <c:v>74.01358509346915</c:v>
                </c:pt>
                <c:pt idx="18">
                  <c:v>73.91180035653845</c:v>
                </c:pt>
                <c:pt idx="19">
                  <c:v>69.84925810475201</c:v>
                </c:pt>
                <c:pt idx="20">
                  <c:v>69.34305101599445</c:v>
                </c:pt>
                <c:pt idx="21">
                  <c:v>68.01157578024502</c:v>
                </c:pt>
                <c:pt idx="22">
                  <c:v>67.84534770980977</c:v>
                </c:pt>
                <c:pt idx="23">
                  <c:v>65.45268085385317</c:v>
                </c:pt>
                <c:pt idx="24">
                  <c:v>65.21163486667045</c:v>
                </c:pt>
                <c:pt idx="25">
                  <c:v>61.32929334173109</c:v>
                </c:pt>
                <c:pt idx="26">
                  <c:v>60.47533608029653</c:v>
                </c:pt>
                <c:pt idx="27">
                  <c:v>59.488551233317935</c:v>
                </c:pt>
                <c:pt idx="28">
                  <c:v>58.236758689906466</c:v>
                </c:pt>
                <c:pt idx="29">
                  <c:v>57.805469751498805</c:v>
                </c:pt>
                <c:pt idx="30">
                  <c:v>55.30887319349777</c:v>
                </c:pt>
                <c:pt idx="31">
                  <c:v>54.68813480850935</c:v>
                </c:pt>
                <c:pt idx="32">
                  <c:v>51.11714650841655</c:v>
                </c:pt>
                <c:pt idx="33">
                  <c:v>47.15998600909556</c:v>
                </c:pt>
                <c:pt idx="34">
                  <c:v>46.3008817178353</c:v>
                </c:pt>
                <c:pt idx="35">
                  <c:v>46.09897666328528</c:v>
                </c:pt>
                <c:pt idx="36">
                  <c:v>45.638934259382125</c:v>
                </c:pt>
                <c:pt idx="37">
                  <c:v>45.63185747577305</c:v>
                </c:pt>
                <c:pt idx="38">
                  <c:v>44.25620614593953</c:v>
                </c:pt>
                <c:pt idx="39">
                  <c:v>43.17668921059329</c:v>
                </c:pt>
                <c:pt idx="40">
                  <c:v>41.96803043987888</c:v>
                </c:pt>
                <c:pt idx="41">
                  <c:v>40.45408907279846</c:v>
                </c:pt>
                <c:pt idx="42">
                  <c:v>38.48416041340559</c:v>
                </c:pt>
                <c:pt idx="43">
                  <c:v>37.887844151283936</c:v>
                </c:pt>
                <c:pt idx="44">
                  <c:v>32.73880974669413</c:v>
                </c:pt>
                <c:pt idx="45">
                  <c:v>28.91735652123864</c:v>
                </c:pt>
                <c:pt idx="46">
                  <c:v>28.88199635198195</c:v>
                </c:pt>
                <c:pt idx="47">
                  <c:v>26.537171213872742</c:v>
                </c:pt>
                <c:pt idx="48">
                  <c:v>26.109129646992447</c:v>
                </c:pt>
                <c:pt idx="49">
                  <c:v>24.91477677582854</c:v>
                </c:pt>
                <c:pt idx="50">
                  <c:v>24.828821715052488</c:v>
                </c:pt>
                <c:pt idx="51">
                  <c:v>21.735572298948494</c:v>
                </c:pt>
                <c:pt idx="52">
                  <c:v>18.94825319419039</c:v>
                </c:pt>
                <c:pt idx="53">
                  <c:v>18.043020746488455</c:v>
                </c:pt>
                <c:pt idx="54">
                  <c:v>16.6826463426917</c:v>
                </c:pt>
                <c:pt idx="55">
                  <c:v>14.239390885222386</c:v>
                </c:pt>
                <c:pt idx="56">
                  <c:v>11.083952602697229</c:v>
                </c:pt>
                <c:pt idx="57">
                  <c:v>3.645443073846446</c:v>
                </c:pt>
                <c:pt idx="58">
                  <c:v>3.100788138661327</c:v>
                </c:pt>
                <c:pt idx="59">
                  <c:v>2.1895455716970913</c:v>
                </c:pt>
                <c:pt idx="60">
                  <c:v>1.430742320115242</c:v>
                </c:pt>
                <c:pt idx="61">
                  <c:v>0.9643285802349643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针灸科</c:v>
                </c:pt>
                <c:pt idx="2">
                  <c:v>内分泌科</c:v>
                </c:pt>
                <c:pt idx="3">
                  <c:v>眼科</c:v>
                </c:pt>
                <c:pt idx="4">
                  <c:v>儿科</c:v>
                </c:pt>
                <c:pt idx="5">
                  <c:v>产科</c:v>
                </c:pt>
                <c:pt idx="6">
                  <c:v>脑病三科</c:v>
                </c:pt>
                <c:pt idx="7">
                  <c:v>周围血管科</c:v>
                </c:pt>
                <c:pt idx="8">
                  <c:v>妇科妇二科合并</c:v>
                </c:pt>
                <c:pt idx="9">
                  <c:v>肾病科</c:v>
                </c:pt>
                <c:pt idx="10">
                  <c:v>老年医学科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泌尿外科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皮肤科</c:v>
                </c:pt>
                <c:pt idx="17">
                  <c:v>普通外科</c:v>
                </c:pt>
                <c:pt idx="18">
                  <c:v>小儿推拿科</c:v>
                </c:pt>
                <c:pt idx="19">
                  <c:v>肝胆外科</c:v>
                </c:pt>
                <c:pt idx="20">
                  <c:v>东区重症医学科</c:v>
                </c:pt>
                <c:pt idx="21">
                  <c:v>耳鼻喉科</c:v>
                </c:pt>
                <c:pt idx="22">
                  <c:v>小儿骨科</c:v>
                </c:pt>
                <c:pt idx="23">
                  <c:v>中医外治中心</c:v>
                </c:pt>
                <c:pt idx="24">
                  <c:v>妇科</c:v>
                </c:pt>
                <c:pt idx="25">
                  <c:v>微创骨科</c:v>
                </c:pt>
                <c:pt idx="26">
                  <c:v>美容皮肤科</c:v>
                </c:pt>
                <c:pt idx="27">
                  <c:v>心病四科</c:v>
                </c:pt>
                <c:pt idx="28">
                  <c:v>脑病一科</c:v>
                </c:pt>
                <c:pt idx="29">
                  <c:v>脊柱骨科</c:v>
                </c:pt>
                <c:pt idx="30">
                  <c:v>乳腺甲状腺外科</c:v>
                </c:pt>
                <c:pt idx="31">
                  <c:v>骨科</c:v>
                </c:pt>
                <c:pt idx="32">
                  <c:v>肿瘤内科</c:v>
                </c:pt>
                <c:pt idx="33">
                  <c:v>医院</c:v>
                </c:pt>
                <c:pt idx="34">
                  <c:v>运动损伤骨科</c:v>
                </c:pt>
                <c:pt idx="35">
                  <c:v>西区重症医学科</c:v>
                </c:pt>
                <c:pt idx="36">
                  <c:v>推拿科</c:v>
                </c:pt>
                <c:pt idx="37">
                  <c:v>中医经典科</c:v>
                </c:pt>
                <c:pt idx="38">
                  <c:v>男科</c:v>
                </c:pt>
                <c:pt idx="39">
                  <c:v>脑病二科</c:v>
                </c:pt>
                <c:pt idx="40">
                  <c:v>肾脏内科</c:v>
                </c:pt>
                <c:pt idx="41">
                  <c:v>风湿病科</c:v>
                </c:pt>
                <c:pt idx="42">
                  <c:v>心病二科</c:v>
                </c:pt>
                <c:pt idx="43">
                  <c:v>脾胃病科</c:v>
                </c:pt>
                <c:pt idx="44">
                  <c:v>心血管内科</c:v>
                </c:pt>
                <c:pt idx="45">
                  <c:v>口腔科</c:v>
                </c:pt>
                <c:pt idx="46">
                  <c:v>呼吸内科</c:v>
                </c:pt>
                <c:pt idx="47">
                  <c:v>康复科</c:v>
                </c:pt>
                <c:pt idx="48">
                  <c:v>东区肾病科</c:v>
                </c:pt>
                <c:pt idx="49">
                  <c:v>治未病中心</c:v>
                </c:pt>
                <c:pt idx="50">
                  <c:v>脾胃科消化科合并</c:v>
                </c:pt>
                <c:pt idx="51">
                  <c:v>心病三科</c:v>
                </c:pt>
                <c:pt idx="52">
                  <c:v>肛肠科</c:v>
                </c:pt>
                <c:pt idx="53">
                  <c:v>血液科</c:v>
                </c:pt>
                <c:pt idx="54">
                  <c:v>身心医学科</c:v>
                </c:pt>
                <c:pt idx="55">
                  <c:v>创伤骨科</c:v>
                </c:pt>
                <c:pt idx="56">
                  <c:v>妇二科</c:v>
                </c:pt>
                <c:pt idx="57">
                  <c:v>肝病科</c:v>
                </c:pt>
                <c:pt idx="58">
                  <c:v>显微骨科</c:v>
                </c:pt>
                <c:pt idx="59">
                  <c:v>关节骨科</c:v>
                </c:pt>
                <c:pt idx="60">
                  <c:v>重症医学科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98.30146519427869</c:v>
                </c:pt>
                <c:pt idx="2">
                  <c:v>97.98703941576605</c:v>
                </c:pt>
                <c:pt idx="3">
                  <c:v>97.66854509292807</c:v>
                </c:pt>
                <c:pt idx="4">
                  <c:v>96.3130169320627</c:v>
                </c:pt>
                <c:pt idx="5">
                  <c:v>92.89754162883861</c:v>
                </c:pt>
                <c:pt idx="6">
                  <c:v>90.17864300979384</c:v>
                </c:pt>
                <c:pt idx="7">
                  <c:v>89.19240733168891</c:v>
                </c:pt>
                <c:pt idx="8">
                  <c:v>88.53958073796606</c:v>
                </c:pt>
                <c:pt idx="9">
                  <c:v>88.12338146949168</c:v>
                </c:pt>
                <c:pt idx="10">
                  <c:v>87.68746320074048</c:v>
                </c:pt>
                <c:pt idx="11">
                  <c:v>87.3873364945786</c:v>
                </c:pt>
                <c:pt idx="12">
                  <c:v>86.78207624883028</c:v>
                </c:pt>
                <c:pt idx="13">
                  <c:v>86.50379359737049</c:v>
                </c:pt>
                <c:pt idx="14">
                  <c:v>85.85915879394372</c:v>
                </c:pt>
                <c:pt idx="15">
                  <c:v>85.75043612786902</c:v>
                </c:pt>
                <c:pt idx="16">
                  <c:v>84.26453869760213</c:v>
                </c:pt>
                <c:pt idx="17">
                  <c:v>84.24678833566841</c:v>
                </c:pt>
                <c:pt idx="18">
                  <c:v>83.38465521508208</c:v>
                </c:pt>
                <c:pt idx="19">
                  <c:v>81.90186961254405</c:v>
                </c:pt>
                <c:pt idx="20">
                  <c:v>77.2434925247423</c:v>
                </c:pt>
                <c:pt idx="21">
                  <c:v>73.92631346855475</c:v>
                </c:pt>
                <c:pt idx="22">
                  <c:v>73.59237871857536</c:v>
                </c:pt>
                <c:pt idx="23">
                  <c:v>72.71952112630412</c:v>
                </c:pt>
                <c:pt idx="24">
                  <c:v>69.07994443998443</c:v>
                </c:pt>
                <c:pt idx="25">
                  <c:v>67.85010029271761</c:v>
                </c:pt>
                <c:pt idx="26">
                  <c:v>66.2308691634203</c:v>
                </c:pt>
                <c:pt idx="27">
                  <c:v>63.91865422003387</c:v>
                </c:pt>
                <c:pt idx="28">
                  <c:v>62.8892491697241</c:v>
                </c:pt>
                <c:pt idx="29">
                  <c:v>61.66807011333631</c:v>
                </c:pt>
                <c:pt idx="30">
                  <c:v>61.59619681650503</c:v>
                </c:pt>
                <c:pt idx="31">
                  <c:v>58.4596455167042</c:v>
                </c:pt>
                <c:pt idx="32">
                  <c:v>56.74368326430654</c:v>
                </c:pt>
                <c:pt idx="33">
                  <c:v>55.77869261131752</c:v>
                </c:pt>
                <c:pt idx="34">
                  <c:v>55.365754675925245</c:v>
                </c:pt>
                <c:pt idx="35">
                  <c:v>51.27768687316445</c:v>
                </c:pt>
                <c:pt idx="36">
                  <c:v>51.06001623809413</c:v>
                </c:pt>
                <c:pt idx="37">
                  <c:v>50.20684744713758</c:v>
                </c:pt>
                <c:pt idx="38">
                  <c:v>44.80967130980764</c:v>
                </c:pt>
                <c:pt idx="39">
                  <c:v>44.0501023017645</c:v>
                </c:pt>
                <c:pt idx="40">
                  <c:v>40.73100193474384</c:v>
                </c:pt>
                <c:pt idx="41">
                  <c:v>37.381418172794014</c:v>
                </c:pt>
                <c:pt idx="42">
                  <c:v>36.65729014951147</c:v>
                </c:pt>
                <c:pt idx="43">
                  <c:v>34.29763416154407</c:v>
                </c:pt>
                <c:pt idx="44">
                  <c:v>33.50111524504022</c:v>
                </c:pt>
                <c:pt idx="45">
                  <c:v>23.3134433663814</c:v>
                </c:pt>
                <c:pt idx="46">
                  <c:v>22.634948267342494</c:v>
                </c:pt>
                <c:pt idx="47">
                  <c:v>22.573680717062125</c:v>
                </c:pt>
                <c:pt idx="48">
                  <c:v>21.53241913722339</c:v>
                </c:pt>
                <c:pt idx="49">
                  <c:v>19.35196775004748</c:v>
                </c:pt>
                <c:pt idx="50">
                  <c:v>19.302113143894974</c:v>
                </c:pt>
                <c:pt idx="51">
                  <c:v>15.666146643025582</c:v>
                </c:pt>
                <c:pt idx="52">
                  <c:v>13.83802006464606</c:v>
                </c:pt>
                <c:pt idx="53">
                  <c:v>13.630102735895242</c:v>
                </c:pt>
                <c:pt idx="54">
                  <c:v>12.799418464779695</c:v>
                </c:pt>
                <c:pt idx="55">
                  <c:v>10.737100229727119</c:v>
                </c:pt>
                <c:pt idx="56">
                  <c:v>9.465055954810838</c:v>
                </c:pt>
                <c:pt idx="57">
                  <c:v>8.851987168558377</c:v>
                </c:pt>
                <c:pt idx="58">
                  <c:v>5.4388695196266115</c:v>
                </c:pt>
                <c:pt idx="59">
                  <c:v>3.832251922258118</c:v>
                </c:pt>
                <c:pt idx="60">
                  <c:v>2.6644395871708717</c:v>
                </c:pt>
                <c:pt idx="61">
                  <c:v>1.1984861252516925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耳鼻喉科</c:v>
                </c:pt>
                <c:pt idx="2">
                  <c:v>内分泌科</c:v>
                </c:pt>
                <c:pt idx="3">
                  <c:v>儿科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心病一科</c:v>
                </c:pt>
                <c:pt idx="7">
                  <c:v>脑病三科</c:v>
                </c:pt>
                <c:pt idx="8">
                  <c:v>泌尿外科</c:v>
                </c:pt>
                <c:pt idx="9">
                  <c:v>微创骨科</c:v>
                </c:pt>
                <c:pt idx="10">
                  <c:v>普通外科</c:v>
                </c:pt>
                <c:pt idx="11">
                  <c:v>妇科</c:v>
                </c:pt>
                <c:pt idx="12">
                  <c:v>老年医学科</c:v>
                </c:pt>
                <c:pt idx="13">
                  <c:v>心病三科</c:v>
                </c:pt>
                <c:pt idx="14">
                  <c:v>美容皮肤科</c:v>
                </c:pt>
                <c:pt idx="15">
                  <c:v>综合内科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小儿骨科</c:v>
                </c:pt>
                <c:pt idx="19">
                  <c:v>东区重症医学科</c:v>
                </c:pt>
                <c:pt idx="20">
                  <c:v>东区肾病科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针灸科</c:v>
                </c:pt>
                <c:pt idx="24">
                  <c:v>显微骨科</c:v>
                </c:pt>
                <c:pt idx="25">
                  <c:v>小儿推拿科</c:v>
                </c:pt>
                <c:pt idx="26">
                  <c:v>创伤骨科</c:v>
                </c:pt>
                <c:pt idx="27">
                  <c:v>运动损伤骨科</c:v>
                </c:pt>
                <c:pt idx="28">
                  <c:v>皮肤科</c:v>
                </c:pt>
                <c:pt idx="29">
                  <c:v>骨科</c:v>
                </c:pt>
                <c:pt idx="30">
                  <c:v>消化内科</c:v>
                </c:pt>
                <c:pt idx="31">
                  <c:v>男科</c:v>
                </c:pt>
                <c:pt idx="32">
                  <c:v>脑病二科</c:v>
                </c:pt>
                <c:pt idx="33">
                  <c:v>肾脏内科</c:v>
                </c:pt>
                <c:pt idx="34">
                  <c:v>口腔科</c:v>
                </c:pt>
                <c:pt idx="35">
                  <c:v>产科</c:v>
                </c:pt>
                <c:pt idx="36">
                  <c:v>脾胃科消化科合并</c:v>
                </c:pt>
                <c:pt idx="37">
                  <c:v>血液科</c:v>
                </c:pt>
                <c:pt idx="38">
                  <c:v>身心医学科</c:v>
                </c:pt>
                <c:pt idx="39">
                  <c:v>关节骨科</c:v>
                </c:pt>
                <c:pt idx="40">
                  <c:v>肾病科</c:v>
                </c:pt>
                <c:pt idx="41">
                  <c:v>医院</c:v>
                </c:pt>
                <c:pt idx="42">
                  <c:v>脑病一科</c:v>
                </c:pt>
                <c:pt idx="43">
                  <c:v>心病二科</c:v>
                </c:pt>
                <c:pt idx="44">
                  <c:v>肛肠科</c:v>
                </c:pt>
                <c:pt idx="45">
                  <c:v>脾胃病科</c:v>
                </c:pt>
                <c:pt idx="46">
                  <c:v>神经内科</c:v>
                </c:pt>
                <c:pt idx="47">
                  <c:v>心病四科</c:v>
                </c:pt>
                <c:pt idx="48">
                  <c:v>治未病中心</c:v>
                </c:pt>
                <c:pt idx="49">
                  <c:v>周围血管科</c:v>
                </c:pt>
                <c:pt idx="50">
                  <c:v>西区重症医学科</c:v>
                </c:pt>
                <c:pt idx="51">
                  <c:v>康复科</c:v>
                </c:pt>
                <c:pt idx="52">
                  <c:v>妇二科</c:v>
                </c:pt>
                <c:pt idx="53">
                  <c:v>风湿病科</c:v>
                </c:pt>
                <c:pt idx="54">
                  <c:v>肝病科</c:v>
                </c:pt>
                <c:pt idx="55">
                  <c:v>心血管内科</c:v>
                </c:pt>
                <c:pt idx="56">
                  <c:v>肿瘤内科</c:v>
                </c:pt>
                <c:pt idx="57">
                  <c:v>神经外科</c:v>
                </c:pt>
                <c:pt idx="58">
                  <c:v>胸外科</c:v>
                </c:pt>
                <c:pt idx="59">
                  <c:v>妇科妇二科合并</c:v>
                </c:pt>
                <c:pt idx="60">
                  <c:v>乳腺甲状腺外科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97.70423208359813</c:v>
                </c:pt>
                <c:pt idx="2">
                  <c:v>97.0186048345498</c:v>
                </c:pt>
                <c:pt idx="3">
                  <c:v>96.09683767803988</c:v>
                </c:pt>
                <c:pt idx="4">
                  <c:v>93.28283677171729</c:v>
                </c:pt>
                <c:pt idx="5">
                  <c:v>92.88954443205694</c:v>
                </c:pt>
                <c:pt idx="6">
                  <c:v>90.76131312890858</c:v>
                </c:pt>
                <c:pt idx="7">
                  <c:v>90.50375872450793</c:v>
                </c:pt>
                <c:pt idx="8">
                  <c:v>88.1868016472091</c:v>
                </c:pt>
                <c:pt idx="9">
                  <c:v>87.7859037705566</c:v>
                </c:pt>
                <c:pt idx="10">
                  <c:v>87.76194392420557</c:v>
                </c:pt>
                <c:pt idx="11">
                  <c:v>87.21242478169312</c:v>
                </c:pt>
                <c:pt idx="12">
                  <c:v>84.15392609931173</c:v>
                </c:pt>
                <c:pt idx="13">
                  <c:v>81.46370749840442</c:v>
                </c:pt>
                <c:pt idx="14">
                  <c:v>80.6290397069927</c:v>
                </c:pt>
                <c:pt idx="15">
                  <c:v>79.88272050819955</c:v>
                </c:pt>
                <c:pt idx="16">
                  <c:v>77.50204769252561</c:v>
                </c:pt>
                <c:pt idx="17">
                  <c:v>76.89595098108136</c:v>
                </c:pt>
                <c:pt idx="18">
                  <c:v>76.30280961510866</c:v>
                </c:pt>
                <c:pt idx="19">
                  <c:v>75.098460974621</c:v>
                </c:pt>
                <c:pt idx="20">
                  <c:v>72.99733927464393</c:v>
                </c:pt>
                <c:pt idx="21">
                  <c:v>69.78933620068159</c:v>
                </c:pt>
                <c:pt idx="22">
                  <c:v>65.16806818083747</c:v>
                </c:pt>
                <c:pt idx="23">
                  <c:v>63.81460049097841</c:v>
                </c:pt>
                <c:pt idx="24">
                  <c:v>62.749210985178124</c:v>
                </c:pt>
                <c:pt idx="25">
                  <c:v>61.59407819053371</c:v>
                </c:pt>
                <c:pt idx="26">
                  <c:v>60.56210801700542</c:v>
                </c:pt>
                <c:pt idx="27">
                  <c:v>58.34994555113734</c:v>
                </c:pt>
                <c:pt idx="28">
                  <c:v>57.306593680986566</c:v>
                </c:pt>
                <c:pt idx="29">
                  <c:v>57.17489596395535</c:v>
                </c:pt>
                <c:pt idx="30">
                  <c:v>55.932734837717554</c:v>
                </c:pt>
                <c:pt idx="31">
                  <c:v>54.566015158808426</c:v>
                </c:pt>
                <c:pt idx="32">
                  <c:v>54.2743491270449</c:v>
                </c:pt>
                <c:pt idx="33">
                  <c:v>53.96963427490847</c:v>
                </c:pt>
                <c:pt idx="34">
                  <c:v>49.35704834438406</c:v>
                </c:pt>
                <c:pt idx="35">
                  <c:v>47.774399142948695</c:v>
                </c:pt>
                <c:pt idx="36">
                  <c:v>46.54971801181819</c:v>
                </c:pt>
                <c:pt idx="37">
                  <c:v>45.23096191484044</c:v>
                </c:pt>
                <c:pt idx="38">
                  <c:v>45.03195633422002</c:v>
                </c:pt>
                <c:pt idx="39">
                  <c:v>44.71461036097454</c:v>
                </c:pt>
                <c:pt idx="40">
                  <c:v>44.580520117762674</c:v>
                </c:pt>
                <c:pt idx="41">
                  <c:v>39.11838015293114</c:v>
                </c:pt>
                <c:pt idx="42">
                  <c:v>36.985584743057785</c:v>
                </c:pt>
                <c:pt idx="43">
                  <c:v>36.68264743790617</c:v>
                </c:pt>
                <c:pt idx="44">
                  <c:v>36.32877415638741</c:v>
                </c:pt>
                <c:pt idx="45">
                  <c:v>31.885763541189604</c:v>
                </c:pt>
                <c:pt idx="46">
                  <c:v>31.07998312764638</c:v>
                </c:pt>
                <c:pt idx="47">
                  <c:v>30.946285871485387</c:v>
                </c:pt>
                <c:pt idx="48">
                  <c:v>30.513638663284016</c:v>
                </c:pt>
                <c:pt idx="49">
                  <c:v>29.283779100519155</c:v>
                </c:pt>
                <c:pt idx="50">
                  <c:v>23.42806092681949</c:v>
                </c:pt>
                <c:pt idx="51">
                  <c:v>22.53755713195327</c:v>
                </c:pt>
                <c:pt idx="52">
                  <c:v>21.661016585148477</c:v>
                </c:pt>
                <c:pt idx="53">
                  <c:v>17.172232037521926</c:v>
                </c:pt>
                <c:pt idx="54">
                  <c:v>14.21929904194823</c:v>
                </c:pt>
                <c:pt idx="55">
                  <c:v>12.723502249842554</c:v>
                </c:pt>
                <c:pt idx="56">
                  <c:v>12.009120225291896</c:v>
                </c:pt>
                <c:pt idx="57">
                  <c:v>10.219252264519259</c:v>
                </c:pt>
                <c:pt idx="58">
                  <c:v>8.333106303580728</c:v>
                </c:pt>
                <c:pt idx="59">
                  <c:v>2.642882459344211</c:v>
                </c:pt>
                <c:pt idx="60">
                  <c:v>1.4267041546842218</c:v>
                </c:pt>
                <c:pt idx="61">
                  <c:v>0.9454508656283915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东区肾病科</c:v>
                </c:pt>
                <c:pt idx="2">
                  <c:v>妇科</c:v>
                </c:pt>
                <c:pt idx="3">
                  <c:v>心病一科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神经外科</c:v>
                </c:pt>
                <c:pt idx="7">
                  <c:v>产科</c:v>
                </c:pt>
                <c:pt idx="8">
                  <c:v>消化内科</c:v>
                </c:pt>
                <c:pt idx="9">
                  <c:v>呼吸内科</c:v>
                </c:pt>
                <c:pt idx="10">
                  <c:v>心病三科</c:v>
                </c:pt>
                <c:pt idx="11">
                  <c:v>推拿科</c:v>
                </c:pt>
                <c:pt idx="12">
                  <c:v>脑病二科</c:v>
                </c:pt>
                <c:pt idx="13">
                  <c:v>神经内科</c:v>
                </c:pt>
                <c:pt idx="14">
                  <c:v>男科</c:v>
                </c:pt>
                <c:pt idx="15">
                  <c:v>综合内科</c:v>
                </c:pt>
                <c:pt idx="16">
                  <c:v>普通外科</c:v>
                </c:pt>
                <c:pt idx="17">
                  <c:v>中医外治中心</c:v>
                </c:pt>
                <c:pt idx="18">
                  <c:v>小儿骨科</c:v>
                </c:pt>
                <c:pt idx="19">
                  <c:v>肝胆外科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皮肤科</c:v>
                </c:pt>
                <c:pt idx="23">
                  <c:v>风湿病科</c:v>
                </c:pt>
                <c:pt idx="24">
                  <c:v>康复科</c:v>
                </c:pt>
                <c:pt idx="25">
                  <c:v>关节骨科</c:v>
                </c:pt>
                <c:pt idx="26">
                  <c:v>血液科</c:v>
                </c:pt>
                <c:pt idx="27">
                  <c:v>重症医学科</c:v>
                </c:pt>
                <c:pt idx="28">
                  <c:v>美容皮肤科</c:v>
                </c:pt>
                <c:pt idx="29">
                  <c:v>眼科</c:v>
                </c:pt>
                <c:pt idx="30">
                  <c:v>治未病中心</c:v>
                </c:pt>
                <c:pt idx="31">
                  <c:v>东区重症医学科</c:v>
                </c:pt>
                <c:pt idx="32">
                  <c:v>胸外科</c:v>
                </c:pt>
                <c:pt idx="33">
                  <c:v>身心医学科</c:v>
                </c:pt>
                <c:pt idx="34">
                  <c:v>微创骨科</c:v>
                </c:pt>
                <c:pt idx="35">
                  <c:v>针灸科</c:v>
                </c:pt>
                <c:pt idx="36">
                  <c:v>妇二科</c:v>
                </c:pt>
                <c:pt idx="37">
                  <c:v>心病四科</c:v>
                </c:pt>
                <c:pt idx="38">
                  <c:v>骨科</c:v>
                </c:pt>
                <c:pt idx="39">
                  <c:v>泌尿外科</c:v>
                </c:pt>
                <c:pt idx="40">
                  <c:v>小儿推拿科</c:v>
                </c:pt>
                <c:pt idx="41">
                  <c:v>儿科</c:v>
                </c:pt>
                <c:pt idx="42">
                  <c:v>心血管内科</c:v>
                </c:pt>
                <c:pt idx="43">
                  <c:v>医院</c:v>
                </c:pt>
                <c:pt idx="44">
                  <c:v>肝病科</c:v>
                </c:pt>
                <c:pt idx="45">
                  <c:v>中医经典科</c:v>
                </c:pt>
                <c:pt idx="46">
                  <c:v>脾胃病科</c:v>
                </c:pt>
                <c:pt idx="47">
                  <c:v>西区重症医学科</c:v>
                </c:pt>
                <c:pt idx="48">
                  <c:v>周围血管科</c:v>
                </c:pt>
                <c:pt idx="49">
                  <c:v>耳鼻喉科</c:v>
                </c:pt>
                <c:pt idx="50">
                  <c:v>显微骨科</c:v>
                </c:pt>
                <c:pt idx="51">
                  <c:v>口腔科</c:v>
                </c:pt>
                <c:pt idx="52">
                  <c:v>肾病科</c:v>
                </c:pt>
                <c:pt idx="53">
                  <c:v>内分泌科</c:v>
                </c:pt>
                <c:pt idx="54">
                  <c:v>脾胃科消化科合并</c:v>
                </c:pt>
                <c:pt idx="55">
                  <c:v>乳腺甲状腺外科</c:v>
                </c:pt>
                <c:pt idx="56">
                  <c:v>妇科妇二科合并</c:v>
                </c:pt>
                <c:pt idx="57">
                  <c:v>肾脏内科</c:v>
                </c:pt>
                <c:pt idx="58">
                  <c:v>肿瘤内科</c:v>
                </c:pt>
                <c:pt idx="59">
                  <c:v>心病二科</c:v>
                </c:pt>
                <c:pt idx="60">
                  <c:v>老年医学科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96.33084403174</c:v>
                </c:pt>
                <c:pt idx="2">
                  <c:v>91.8673237579232</c:v>
                </c:pt>
                <c:pt idx="3">
                  <c:v>91.77208053669726</c:v>
                </c:pt>
                <c:pt idx="4">
                  <c:v>90.26398050602207</c:v>
                </c:pt>
                <c:pt idx="5">
                  <c:v>87.62815606885998</c:v>
                </c:pt>
                <c:pt idx="6">
                  <c:v>86.41502721246731</c:v>
                </c:pt>
                <c:pt idx="7">
                  <c:v>84.10461058669564</c:v>
                </c:pt>
                <c:pt idx="8">
                  <c:v>80.80722855332355</c:v>
                </c:pt>
                <c:pt idx="9">
                  <c:v>78.5390194464082</c:v>
                </c:pt>
                <c:pt idx="10">
                  <c:v>76.86810014611382</c:v>
                </c:pt>
                <c:pt idx="11">
                  <c:v>76.50283551204642</c:v>
                </c:pt>
                <c:pt idx="12">
                  <c:v>75.9428929772906</c:v>
                </c:pt>
                <c:pt idx="13">
                  <c:v>73.08933405426122</c:v>
                </c:pt>
                <c:pt idx="14">
                  <c:v>70.47769100338157</c:v>
                </c:pt>
                <c:pt idx="15">
                  <c:v>70.38009893631285</c:v>
                </c:pt>
                <c:pt idx="16">
                  <c:v>63.2036852613622</c:v>
                </c:pt>
                <c:pt idx="17">
                  <c:v>62.305829603434354</c:v>
                </c:pt>
                <c:pt idx="18">
                  <c:v>61.762225623673125</c:v>
                </c:pt>
                <c:pt idx="19">
                  <c:v>59.516459390283885</c:v>
                </c:pt>
                <c:pt idx="20">
                  <c:v>59.23021713256911</c:v>
                </c:pt>
                <c:pt idx="21">
                  <c:v>57.15503058481059</c:v>
                </c:pt>
                <c:pt idx="22">
                  <c:v>56.55899439968635</c:v>
                </c:pt>
                <c:pt idx="23">
                  <c:v>56.00324210536383</c:v>
                </c:pt>
                <c:pt idx="24">
                  <c:v>54.084680502652475</c:v>
                </c:pt>
                <c:pt idx="25">
                  <c:v>53.29805410022895</c:v>
                </c:pt>
                <c:pt idx="26">
                  <c:v>52.733499149431225</c:v>
                </c:pt>
                <c:pt idx="27">
                  <c:v>51.78189021633951</c:v>
                </c:pt>
                <c:pt idx="28">
                  <c:v>46.595876306599614</c:v>
                </c:pt>
                <c:pt idx="29">
                  <c:v>44.10910330073667</c:v>
                </c:pt>
                <c:pt idx="30">
                  <c:v>43.356301258143425</c:v>
                </c:pt>
                <c:pt idx="31">
                  <c:v>40.98048453947046</c:v>
                </c:pt>
                <c:pt idx="32">
                  <c:v>39.881632031465486</c:v>
                </c:pt>
                <c:pt idx="33">
                  <c:v>38.90770353625711</c:v>
                </c:pt>
                <c:pt idx="34">
                  <c:v>38.80409320507189</c:v>
                </c:pt>
                <c:pt idx="35">
                  <c:v>37.86491904590761</c:v>
                </c:pt>
                <c:pt idx="36">
                  <c:v>37.71451449455598</c:v>
                </c:pt>
                <c:pt idx="37">
                  <c:v>36.929127643513056</c:v>
                </c:pt>
                <c:pt idx="38">
                  <c:v>36.29886732858001</c:v>
                </c:pt>
                <c:pt idx="39">
                  <c:v>34.36520703178861</c:v>
                </c:pt>
                <c:pt idx="40">
                  <c:v>32.51150643830124</c:v>
                </c:pt>
                <c:pt idx="41">
                  <c:v>26.966627075174113</c:v>
                </c:pt>
                <c:pt idx="42">
                  <c:v>26.40041211436419</c:v>
                </c:pt>
                <c:pt idx="43">
                  <c:v>23.21206404644682</c:v>
                </c:pt>
                <c:pt idx="44">
                  <c:v>22.71637547992988</c:v>
                </c:pt>
                <c:pt idx="45">
                  <c:v>22.55412170370522</c:v>
                </c:pt>
                <c:pt idx="46">
                  <c:v>19.921472333632842</c:v>
                </c:pt>
                <c:pt idx="47">
                  <c:v>19.03290964832171</c:v>
                </c:pt>
                <c:pt idx="48">
                  <c:v>16.82375764011391</c:v>
                </c:pt>
                <c:pt idx="49">
                  <c:v>13.450551659728806</c:v>
                </c:pt>
                <c:pt idx="50">
                  <c:v>12.361790617711577</c:v>
                </c:pt>
                <c:pt idx="51">
                  <c:v>11.619506727801188</c:v>
                </c:pt>
                <c:pt idx="52">
                  <c:v>10.840148764418322</c:v>
                </c:pt>
                <c:pt idx="53">
                  <c:v>9.981951018046532</c:v>
                </c:pt>
                <c:pt idx="54">
                  <c:v>9.769306466671804</c:v>
                </c:pt>
                <c:pt idx="55">
                  <c:v>8.411812488265477</c:v>
                </c:pt>
                <c:pt idx="56">
                  <c:v>5.437764978397469</c:v>
                </c:pt>
                <c:pt idx="57">
                  <c:v>4.76487478509948</c:v>
                </c:pt>
                <c:pt idx="58">
                  <c:v>3.999257450762848</c:v>
                </c:pt>
                <c:pt idx="59">
                  <c:v>3.809845211301999</c:v>
                </c:pt>
                <c:pt idx="60">
                  <c:v>3.278586273115597</c:v>
                </c:pt>
                <c:pt idx="61">
                  <c:v>3.2032747924823526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针灸科</c:v>
                </c:pt>
                <c:pt idx="2">
                  <c:v>小儿推拿科</c:v>
                </c:pt>
                <c:pt idx="3">
                  <c:v>东区肾病科</c:v>
                </c:pt>
                <c:pt idx="4">
                  <c:v>治未病中心</c:v>
                </c:pt>
                <c:pt idx="5">
                  <c:v>风湿病科</c:v>
                </c:pt>
                <c:pt idx="6">
                  <c:v>肾病科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推拿科</c:v>
                </c:pt>
                <c:pt idx="11">
                  <c:v>心病四科</c:v>
                </c:pt>
                <c:pt idx="12">
                  <c:v>神经内科</c:v>
                </c:pt>
                <c:pt idx="13">
                  <c:v>男科</c:v>
                </c:pt>
                <c:pt idx="14">
                  <c:v>心病二科</c:v>
                </c:pt>
                <c:pt idx="15">
                  <c:v>妇科</c:v>
                </c:pt>
                <c:pt idx="16">
                  <c:v>康复科</c:v>
                </c:pt>
                <c:pt idx="17">
                  <c:v>眼科</c:v>
                </c:pt>
                <c:pt idx="18">
                  <c:v>脑病三科</c:v>
                </c:pt>
                <c:pt idx="19">
                  <c:v>耳鼻喉科</c:v>
                </c:pt>
                <c:pt idx="20">
                  <c:v>小儿骨科</c:v>
                </c:pt>
                <c:pt idx="21">
                  <c:v>肾脏内科</c:v>
                </c:pt>
                <c:pt idx="22">
                  <c:v>心血管内科</c:v>
                </c:pt>
                <c:pt idx="23">
                  <c:v>骨科</c:v>
                </c:pt>
                <c:pt idx="24">
                  <c:v>呼吸内科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胸外科</c:v>
                </c:pt>
                <c:pt idx="28">
                  <c:v>肛肠科</c:v>
                </c:pt>
                <c:pt idx="29">
                  <c:v>周围血管科</c:v>
                </c:pt>
                <c:pt idx="30">
                  <c:v>口腔科</c:v>
                </c:pt>
                <c:pt idx="31">
                  <c:v>美容皮肤科</c:v>
                </c:pt>
                <c:pt idx="32">
                  <c:v>妇科妇二科合并</c:v>
                </c:pt>
                <c:pt idx="33">
                  <c:v>运动损伤骨科</c:v>
                </c:pt>
                <c:pt idx="34">
                  <c:v>妇二科</c:v>
                </c:pt>
                <c:pt idx="35">
                  <c:v>心病三科</c:v>
                </c:pt>
                <c:pt idx="36">
                  <c:v>脊柱骨科</c:v>
                </c:pt>
                <c:pt idx="37">
                  <c:v>乳腺甲状腺外科</c:v>
                </c:pt>
                <c:pt idx="38">
                  <c:v>肿瘤内科</c:v>
                </c:pt>
                <c:pt idx="39">
                  <c:v>普通外科</c:v>
                </c:pt>
                <c:pt idx="40">
                  <c:v>脑病一科</c:v>
                </c:pt>
                <c:pt idx="41">
                  <c:v>老年医学科</c:v>
                </c:pt>
                <c:pt idx="42">
                  <c:v>血液科</c:v>
                </c:pt>
                <c:pt idx="43">
                  <c:v>内分泌科</c:v>
                </c:pt>
                <c:pt idx="44">
                  <c:v>产科</c:v>
                </c:pt>
                <c:pt idx="45">
                  <c:v>神经外科</c:v>
                </c:pt>
                <c:pt idx="46">
                  <c:v>皮肤科</c:v>
                </c:pt>
                <c:pt idx="47">
                  <c:v>脑病二科</c:v>
                </c:pt>
                <c:pt idx="48">
                  <c:v>东区重症医学科</c:v>
                </c:pt>
                <c:pt idx="49">
                  <c:v>显微骨科</c:v>
                </c:pt>
                <c:pt idx="50">
                  <c:v>创伤骨科</c:v>
                </c:pt>
                <c:pt idx="51">
                  <c:v>中医外治中心</c:v>
                </c:pt>
                <c:pt idx="52">
                  <c:v>身心医学科</c:v>
                </c:pt>
                <c:pt idx="53">
                  <c:v>微创骨科</c:v>
                </c:pt>
                <c:pt idx="54">
                  <c:v>中医经典科</c:v>
                </c:pt>
                <c:pt idx="55">
                  <c:v>脾胃科消化科合并</c:v>
                </c:pt>
                <c:pt idx="56">
                  <c:v>肝病科</c:v>
                </c:pt>
                <c:pt idx="57">
                  <c:v>心病一科</c:v>
                </c:pt>
                <c:pt idx="58">
                  <c:v>消化内科</c:v>
                </c:pt>
                <c:pt idx="59">
                  <c:v>关节骨科</c:v>
                </c:pt>
                <c:pt idx="60">
                  <c:v>儿科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97.69023430881069</c:v>
                </c:pt>
                <c:pt idx="2">
                  <c:v>96.50818474965654</c:v>
                </c:pt>
                <c:pt idx="3">
                  <c:v>93.09839491590658</c:v>
                </c:pt>
                <c:pt idx="4">
                  <c:v>92.65066644515191</c:v>
                </c:pt>
                <c:pt idx="5">
                  <c:v>89.5100761994771</c:v>
                </c:pt>
                <c:pt idx="6">
                  <c:v>88.65883193793852</c:v>
                </c:pt>
                <c:pt idx="7">
                  <c:v>87.88481957051542</c:v>
                </c:pt>
                <c:pt idx="8">
                  <c:v>85.78177049458759</c:v>
                </c:pt>
                <c:pt idx="9">
                  <c:v>83.79480767028568</c:v>
                </c:pt>
                <c:pt idx="10">
                  <c:v>82.57331838413678</c:v>
                </c:pt>
                <c:pt idx="11">
                  <c:v>76.65751837054229</c:v>
                </c:pt>
                <c:pt idx="12">
                  <c:v>76.43914241069184</c:v>
                </c:pt>
                <c:pt idx="13">
                  <c:v>66.66223119244921</c:v>
                </c:pt>
                <c:pt idx="14">
                  <c:v>64.3362064088065</c:v>
                </c:pt>
                <c:pt idx="15">
                  <c:v>63.172304636801826</c:v>
                </c:pt>
                <c:pt idx="16">
                  <c:v>62.21638893341196</c:v>
                </c:pt>
                <c:pt idx="17">
                  <c:v>61.34604443602554</c:v>
                </c:pt>
                <c:pt idx="18">
                  <c:v>59.39941785817239</c:v>
                </c:pt>
                <c:pt idx="19">
                  <c:v>58.33765235779362</c:v>
                </c:pt>
                <c:pt idx="20">
                  <c:v>55.530267918587086</c:v>
                </c:pt>
                <c:pt idx="21">
                  <c:v>55.158725823438395</c:v>
                </c:pt>
                <c:pt idx="22">
                  <c:v>53.96528121013498</c:v>
                </c:pt>
                <c:pt idx="23">
                  <c:v>53.495413929237074</c:v>
                </c:pt>
                <c:pt idx="24">
                  <c:v>52.02422722120197</c:v>
                </c:pt>
                <c:pt idx="25">
                  <c:v>50.64017225311725</c:v>
                </c:pt>
                <c:pt idx="26">
                  <c:v>50.15600014200569</c:v>
                </c:pt>
                <c:pt idx="27">
                  <c:v>49.26418878184358</c:v>
                </c:pt>
                <c:pt idx="28">
                  <c:v>48.81861738852275</c:v>
                </c:pt>
                <c:pt idx="29">
                  <c:v>48.22665578466155</c:v>
                </c:pt>
                <c:pt idx="30">
                  <c:v>47.32429028344274</c:v>
                </c:pt>
                <c:pt idx="31">
                  <c:v>44.86666617121682</c:v>
                </c:pt>
                <c:pt idx="32">
                  <c:v>44.71738266254158</c:v>
                </c:pt>
                <c:pt idx="33">
                  <c:v>38.84466664573058</c:v>
                </c:pt>
                <c:pt idx="34">
                  <c:v>37.738388283112954</c:v>
                </c:pt>
                <c:pt idx="35">
                  <c:v>37.565537340666424</c:v>
                </c:pt>
                <c:pt idx="36">
                  <c:v>35.36157791357947</c:v>
                </c:pt>
                <c:pt idx="37">
                  <c:v>35.216760258891725</c:v>
                </c:pt>
                <c:pt idx="38">
                  <c:v>32.250452612956664</c:v>
                </c:pt>
                <c:pt idx="39">
                  <c:v>31.94431563100005</c:v>
                </c:pt>
                <c:pt idx="40">
                  <c:v>30.866490976676378</c:v>
                </c:pt>
                <c:pt idx="41">
                  <c:v>25.741242158967843</c:v>
                </c:pt>
                <c:pt idx="42">
                  <c:v>22.640872292722907</c:v>
                </c:pt>
                <c:pt idx="43">
                  <c:v>20.217296800393694</c:v>
                </c:pt>
                <c:pt idx="44">
                  <c:v>18.175555186304514</c:v>
                </c:pt>
                <c:pt idx="45">
                  <c:v>18.124223691896617</c:v>
                </c:pt>
                <c:pt idx="46">
                  <c:v>16.91032898612309</c:v>
                </c:pt>
                <c:pt idx="47">
                  <c:v>16.446962973904107</c:v>
                </c:pt>
                <c:pt idx="48">
                  <c:v>16.18017648781545</c:v>
                </c:pt>
                <c:pt idx="49">
                  <c:v>13.482725978336406</c:v>
                </c:pt>
                <c:pt idx="50">
                  <c:v>11.351390293448256</c:v>
                </c:pt>
                <c:pt idx="51">
                  <c:v>11.010862265815913</c:v>
                </c:pt>
                <c:pt idx="52">
                  <c:v>9.627590245864662</c:v>
                </c:pt>
                <c:pt idx="53">
                  <c:v>8.605922308546312</c:v>
                </c:pt>
                <c:pt idx="54">
                  <c:v>7.886217866550113</c:v>
                </c:pt>
                <c:pt idx="55">
                  <c:v>7.498335637447732</c:v>
                </c:pt>
                <c:pt idx="56">
                  <c:v>7.320231879559601</c:v>
                </c:pt>
                <c:pt idx="57">
                  <c:v>4.840065010080921</c:v>
                </c:pt>
                <c:pt idx="58">
                  <c:v>3.041246123995404</c:v>
                </c:pt>
                <c:pt idx="59">
                  <c:v>2.637971434249301</c:v>
                </c:pt>
                <c:pt idx="60">
                  <c:v>1.8555140288220766</c:v>
                </c:pt>
                <c:pt idx="61">
                  <c:v>1.5476438943671946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胸外科</c:v>
                </c:pt>
                <c:pt idx="2">
                  <c:v>中医外治中心</c:v>
                </c:pt>
                <c:pt idx="3">
                  <c:v>内分泌科</c:v>
                </c:pt>
                <c:pt idx="4">
                  <c:v>小儿骨科</c:v>
                </c:pt>
                <c:pt idx="5">
                  <c:v>心病一科</c:v>
                </c:pt>
                <c:pt idx="6">
                  <c:v>推拿科</c:v>
                </c:pt>
                <c:pt idx="7">
                  <c:v>产科</c:v>
                </c:pt>
                <c:pt idx="8">
                  <c:v>乳腺甲状腺外科</c:v>
                </c:pt>
                <c:pt idx="9">
                  <c:v>肾病科</c:v>
                </c:pt>
                <c:pt idx="10">
                  <c:v>中医经典科</c:v>
                </c:pt>
                <c:pt idx="11">
                  <c:v>身心医学科</c:v>
                </c:pt>
                <c:pt idx="12">
                  <c:v>微创骨科</c:v>
                </c:pt>
                <c:pt idx="13">
                  <c:v>男科</c:v>
                </c:pt>
                <c:pt idx="14">
                  <c:v>西区重症医学科</c:v>
                </c:pt>
                <c:pt idx="15">
                  <c:v>耳鼻喉科</c:v>
                </c:pt>
                <c:pt idx="16">
                  <c:v>重症医学科</c:v>
                </c:pt>
                <c:pt idx="17">
                  <c:v>肿瘤内科</c:v>
                </c:pt>
                <c:pt idx="18">
                  <c:v>关节骨科</c:v>
                </c:pt>
                <c:pt idx="19">
                  <c:v>脊柱骨科</c:v>
                </c:pt>
                <c:pt idx="20">
                  <c:v>显微骨科</c:v>
                </c:pt>
                <c:pt idx="21">
                  <c:v>东区重症医学科</c:v>
                </c:pt>
                <c:pt idx="22">
                  <c:v>脾胃科消化科合并</c:v>
                </c:pt>
                <c:pt idx="23">
                  <c:v>风湿病科</c:v>
                </c:pt>
                <c:pt idx="24">
                  <c:v>脾胃病科</c:v>
                </c:pt>
                <c:pt idx="25">
                  <c:v>老年医学科</c:v>
                </c:pt>
                <c:pt idx="26">
                  <c:v>妇二科</c:v>
                </c:pt>
                <c:pt idx="27">
                  <c:v>创伤骨科</c:v>
                </c:pt>
                <c:pt idx="28">
                  <c:v>东区肾病科</c:v>
                </c:pt>
                <c:pt idx="29">
                  <c:v>神经内科</c:v>
                </c:pt>
                <c:pt idx="30">
                  <c:v>妇科妇二科合并</c:v>
                </c:pt>
                <c:pt idx="31">
                  <c:v>皮肤科</c:v>
                </c:pt>
                <c:pt idx="32">
                  <c:v>呼吸内科</c:v>
                </c:pt>
                <c:pt idx="33">
                  <c:v>普通外科</c:v>
                </c:pt>
                <c:pt idx="34">
                  <c:v>周围血管科</c:v>
                </c:pt>
                <c:pt idx="35">
                  <c:v>运动损伤骨科</c:v>
                </c:pt>
                <c:pt idx="36">
                  <c:v>综合内科</c:v>
                </c:pt>
                <c:pt idx="37">
                  <c:v>脑病一科</c:v>
                </c:pt>
                <c:pt idx="38">
                  <c:v>小儿推拿科</c:v>
                </c:pt>
                <c:pt idx="39">
                  <c:v>口腔科</c:v>
                </c:pt>
                <c:pt idx="40">
                  <c:v>心病四科</c:v>
                </c:pt>
                <c:pt idx="41">
                  <c:v>肾脏内科</c:v>
                </c:pt>
                <c:pt idx="42">
                  <c:v>肝病科</c:v>
                </c:pt>
                <c:pt idx="43">
                  <c:v>肝胆外科</c:v>
                </c:pt>
                <c:pt idx="44">
                  <c:v>血液科</c:v>
                </c:pt>
                <c:pt idx="45">
                  <c:v>心病二科</c:v>
                </c:pt>
                <c:pt idx="46">
                  <c:v>心病三科</c:v>
                </c:pt>
                <c:pt idx="47">
                  <c:v>针灸科</c:v>
                </c:pt>
                <c:pt idx="48">
                  <c:v>泌尿外科</c:v>
                </c:pt>
                <c:pt idx="49">
                  <c:v>骨科</c:v>
                </c:pt>
                <c:pt idx="50">
                  <c:v>消化内科</c:v>
                </c:pt>
                <c:pt idx="51">
                  <c:v>医院</c:v>
                </c:pt>
                <c:pt idx="52">
                  <c:v>心血管内科</c:v>
                </c:pt>
                <c:pt idx="53">
                  <c:v>神经外科</c:v>
                </c:pt>
                <c:pt idx="54">
                  <c:v>美容皮肤科</c:v>
                </c:pt>
                <c:pt idx="55">
                  <c:v>儿科</c:v>
                </c:pt>
                <c:pt idx="56">
                  <c:v>脑病三科</c:v>
                </c:pt>
                <c:pt idx="57">
                  <c:v>妇科</c:v>
                </c:pt>
                <c:pt idx="58">
                  <c:v>眼科</c:v>
                </c:pt>
                <c:pt idx="59">
                  <c:v>脑病二科</c:v>
                </c:pt>
                <c:pt idx="60">
                  <c:v>治未病中心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98.67216856308745</c:v>
                </c:pt>
                <c:pt idx="1">
                  <c:v>98.49068074825698</c:v>
                </c:pt>
                <c:pt idx="2">
                  <c:v>97.26698102751325</c:v>
                </c:pt>
                <c:pt idx="3">
                  <c:v>97.12676478754969</c:v>
                </c:pt>
                <c:pt idx="4">
                  <c:v>97.03024986950759</c:v>
                </c:pt>
                <c:pt idx="5">
                  <c:v>92.57303480488011</c:v>
                </c:pt>
                <c:pt idx="6">
                  <c:v>92.24844242513679</c:v>
                </c:pt>
                <c:pt idx="7">
                  <c:v>89.26476123277087</c:v>
                </c:pt>
                <c:pt idx="8">
                  <c:v>88.59937598150634</c:v>
                </c:pt>
                <c:pt idx="9">
                  <c:v>84.95628962277029</c:v>
                </c:pt>
                <c:pt idx="10">
                  <c:v>81.11663030777902</c:v>
                </c:pt>
                <c:pt idx="11">
                  <c:v>80.6057753767659</c:v>
                </c:pt>
                <c:pt idx="12">
                  <c:v>75.59548955979236</c:v>
                </c:pt>
                <c:pt idx="13">
                  <c:v>74.71185557302134</c:v>
                </c:pt>
                <c:pt idx="14">
                  <c:v>74.0508760363957</c:v>
                </c:pt>
                <c:pt idx="15">
                  <c:v>70.24119800533934</c:v>
                </c:pt>
                <c:pt idx="16">
                  <c:v>69.74313438244725</c:v>
                </c:pt>
                <c:pt idx="17">
                  <c:v>68.43282141541498</c:v>
                </c:pt>
                <c:pt idx="18">
                  <c:v>68.32174696808148</c:v>
                </c:pt>
                <c:pt idx="19">
                  <c:v>67.39248309797223</c:v>
                </c:pt>
                <c:pt idx="20">
                  <c:v>66.66283507216104</c:v>
                </c:pt>
                <c:pt idx="21">
                  <c:v>66.47218041032676</c:v>
                </c:pt>
                <c:pt idx="22">
                  <c:v>64.54513956726767</c:v>
                </c:pt>
                <c:pt idx="23">
                  <c:v>63.928088168774444</c:v>
                </c:pt>
                <c:pt idx="24">
                  <c:v>60.156444646620066</c:v>
                </c:pt>
                <c:pt idx="25">
                  <c:v>58.867004893977956</c:v>
                </c:pt>
                <c:pt idx="26">
                  <c:v>58.84688744107005</c:v>
                </c:pt>
                <c:pt idx="27">
                  <c:v>54.6276012486679</c:v>
                </c:pt>
                <c:pt idx="28">
                  <c:v>51.426530535017775</c:v>
                </c:pt>
                <c:pt idx="29">
                  <c:v>50.22528154614152</c:v>
                </c:pt>
                <c:pt idx="30">
                  <c:v>48.77951072394868</c:v>
                </c:pt>
                <c:pt idx="31">
                  <c:v>48.602167152301234</c:v>
                </c:pt>
                <c:pt idx="32">
                  <c:v>48.16980713322263</c:v>
                </c:pt>
                <c:pt idx="33">
                  <c:v>44.94898469805073</c:v>
                </c:pt>
                <c:pt idx="34">
                  <c:v>44.423755237944576</c:v>
                </c:pt>
                <c:pt idx="35">
                  <c:v>38.22678401463369</c:v>
                </c:pt>
                <c:pt idx="36">
                  <c:v>37.10735275584567</c:v>
                </c:pt>
                <c:pt idx="37">
                  <c:v>36.25634283906911</c:v>
                </c:pt>
                <c:pt idx="38">
                  <c:v>35.65869020245926</c:v>
                </c:pt>
                <c:pt idx="39">
                  <c:v>35.29201079987245</c:v>
                </c:pt>
                <c:pt idx="40">
                  <c:v>34.0533099010774</c:v>
                </c:pt>
                <c:pt idx="41">
                  <c:v>33.94640418727744</c:v>
                </c:pt>
                <c:pt idx="42">
                  <c:v>30.97294356747011</c:v>
                </c:pt>
                <c:pt idx="43">
                  <c:v>26.239095183028805</c:v>
                </c:pt>
                <c:pt idx="44">
                  <c:v>24.55095600372237</c:v>
                </c:pt>
                <c:pt idx="45">
                  <c:v>24.449672196960414</c:v>
                </c:pt>
                <c:pt idx="46">
                  <c:v>23.546369515135535</c:v>
                </c:pt>
                <c:pt idx="47">
                  <c:v>22.824619878462936</c:v>
                </c:pt>
                <c:pt idx="48">
                  <c:v>22.0190192249224</c:v>
                </c:pt>
                <c:pt idx="49">
                  <c:v>21.432556418443703</c:v>
                </c:pt>
                <c:pt idx="50">
                  <c:v>18.29445930990168</c:v>
                </c:pt>
                <c:pt idx="51">
                  <c:v>16.506449757517828</c:v>
                </c:pt>
                <c:pt idx="52">
                  <c:v>11.641487746719914</c:v>
                </c:pt>
                <c:pt idx="53">
                  <c:v>9.88540014038235</c:v>
                </c:pt>
                <c:pt idx="54">
                  <c:v>7.8626590750285885</c:v>
                </c:pt>
                <c:pt idx="55">
                  <c:v>7.112894498690547</c:v>
                </c:pt>
                <c:pt idx="56">
                  <c:v>6.455329043510161</c:v>
                </c:pt>
                <c:pt idx="57">
                  <c:v>5.676992342425646</c:v>
                </c:pt>
                <c:pt idx="58">
                  <c:v>5.607443799564016</c:v>
                </c:pt>
                <c:pt idx="59">
                  <c:v>5.016554168104226</c:v>
                </c:pt>
                <c:pt idx="60">
                  <c:v>3.448056940973654</c:v>
                </c:pt>
                <c:pt idx="61">
                  <c:v>2.456377002713883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内分泌科</c:v>
                </c:pt>
                <c:pt idx="2">
                  <c:v>神经内科</c:v>
                </c:pt>
                <c:pt idx="3">
                  <c:v>东区重症医学科</c:v>
                </c:pt>
                <c:pt idx="4">
                  <c:v>微创骨科</c:v>
                </c:pt>
                <c:pt idx="5">
                  <c:v>消化内科</c:v>
                </c:pt>
                <c:pt idx="6">
                  <c:v>儿科</c:v>
                </c:pt>
                <c:pt idx="7">
                  <c:v>身心医学科</c:v>
                </c:pt>
                <c:pt idx="8">
                  <c:v>脊柱骨科</c:v>
                </c:pt>
                <c:pt idx="9">
                  <c:v>脑病二科</c:v>
                </c:pt>
                <c:pt idx="10">
                  <c:v>眼科</c:v>
                </c:pt>
                <c:pt idx="11">
                  <c:v>心血管内科</c:v>
                </c:pt>
                <c:pt idx="12">
                  <c:v>东区肾病科</c:v>
                </c:pt>
                <c:pt idx="13">
                  <c:v>呼吸内科</c:v>
                </c:pt>
                <c:pt idx="14">
                  <c:v>脾胃病科</c:v>
                </c:pt>
                <c:pt idx="15">
                  <c:v>妇二科</c:v>
                </c:pt>
                <c:pt idx="16">
                  <c:v>妇科妇二科合并</c:v>
                </c:pt>
                <c:pt idx="17">
                  <c:v>风湿病科</c:v>
                </c:pt>
                <c:pt idx="18">
                  <c:v>口腔科</c:v>
                </c:pt>
                <c:pt idx="19">
                  <c:v>肛肠科</c:v>
                </c:pt>
                <c:pt idx="20">
                  <c:v>骨科</c:v>
                </c:pt>
                <c:pt idx="21">
                  <c:v>普通外科</c:v>
                </c:pt>
                <c:pt idx="22">
                  <c:v>泌尿外科</c:v>
                </c:pt>
                <c:pt idx="23">
                  <c:v>胸外科</c:v>
                </c:pt>
                <c:pt idx="24">
                  <c:v>男科</c:v>
                </c:pt>
                <c:pt idx="25">
                  <c:v>肿瘤内科</c:v>
                </c:pt>
                <c:pt idx="26">
                  <c:v>老年医学科</c:v>
                </c:pt>
                <c:pt idx="27">
                  <c:v>脑病一科</c:v>
                </c:pt>
                <c:pt idx="28">
                  <c:v>肝病科</c:v>
                </c:pt>
                <c:pt idx="29">
                  <c:v>综合内科</c:v>
                </c:pt>
                <c:pt idx="30">
                  <c:v>血液科</c:v>
                </c:pt>
                <c:pt idx="31">
                  <c:v>肝胆外科</c:v>
                </c:pt>
                <c:pt idx="32">
                  <c:v>小儿推拿科</c:v>
                </c:pt>
                <c:pt idx="33">
                  <c:v>小儿骨科</c:v>
                </c:pt>
                <c:pt idx="34">
                  <c:v>显微骨科</c:v>
                </c:pt>
                <c:pt idx="35">
                  <c:v>康复科</c:v>
                </c:pt>
                <c:pt idx="36">
                  <c:v>医院</c:v>
                </c:pt>
                <c:pt idx="37">
                  <c:v>肾病科</c:v>
                </c:pt>
                <c:pt idx="38">
                  <c:v>推拿科</c:v>
                </c:pt>
                <c:pt idx="39">
                  <c:v>心病三科</c:v>
                </c:pt>
                <c:pt idx="40">
                  <c:v>耳鼻喉科</c:v>
                </c:pt>
                <c:pt idx="41">
                  <c:v>乳腺甲状腺外科</c:v>
                </c:pt>
                <c:pt idx="42">
                  <c:v>心病四科</c:v>
                </c:pt>
                <c:pt idx="43">
                  <c:v>重症医学科</c:v>
                </c:pt>
                <c:pt idx="44">
                  <c:v>周围血管科</c:v>
                </c:pt>
                <c:pt idx="45">
                  <c:v>中医经典科</c:v>
                </c:pt>
                <c:pt idx="46">
                  <c:v>心病二科</c:v>
                </c:pt>
                <c:pt idx="47">
                  <c:v>皮肤科</c:v>
                </c:pt>
                <c:pt idx="48">
                  <c:v>中医外治中心</c:v>
                </c:pt>
                <c:pt idx="49">
                  <c:v>西区重症医学科</c:v>
                </c:pt>
                <c:pt idx="50">
                  <c:v>心病一科</c:v>
                </c:pt>
                <c:pt idx="51">
                  <c:v>美容皮肤科</c:v>
                </c:pt>
                <c:pt idx="52">
                  <c:v>创伤骨科</c:v>
                </c:pt>
                <c:pt idx="53">
                  <c:v>产科</c:v>
                </c:pt>
                <c:pt idx="54">
                  <c:v>妇科</c:v>
                </c:pt>
                <c:pt idx="55">
                  <c:v>运动损伤骨科</c:v>
                </c:pt>
                <c:pt idx="56">
                  <c:v>肾脏内科</c:v>
                </c:pt>
                <c:pt idx="57">
                  <c:v>脾胃科消化科合并</c:v>
                </c:pt>
                <c:pt idx="58">
                  <c:v>脑病三科</c:v>
                </c:pt>
                <c:pt idx="59">
                  <c:v>关节骨科</c:v>
                </c:pt>
                <c:pt idx="60">
                  <c:v>针灸科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99.68087367495852</c:v>
                </c:pt>
                <c:pt idx="1">
                  <c:v>98.13253511896298</c:v>
                </c:pt>
                <c:pt idx="2">
                  <c:v>97.98069874025931</c:v>
                </c:pt>
                <c:pt idx="3">
                  <c:v>96.41162159384426</c:v>
                </c:pt>
                <c:pt idx="4">
                  <c:v>96.25477598734282</c:v>
                </c:pt>
                <c:pt idx="5">
                  <c:v>95.89849743944103</c:v>
                </c:pt>
                <c:pt idx="6">
                  <c:v>95.8300636932604</c:v>
                </c:pt>
                <c:pt idx="7">
                  <c:v>95.37614245350801</c:v>
                </c:pt>
                <c:pt idx="8">
                  <c:v>93.5864833745208</c:v>
                </c:pt>
                <c:pt idx="9">
                  <c:v>92.52297822189676</c:v>
                </c:pt>
                <c:pt idx="10">
                  <c:v>90.97261941003212</c:v>
                </c:pt>
                <c:pt idx="11">
                  <c:v>89.80402774547456</c:v>
                </c:pt>
                <c:pt idx="12">
                  <c:v>85.69788312973925</c:v>
                </c:pt>
                <c:pt idx="13">
                  <c:v>84.54208073222182</c:v>
                </c:pt>
                <c:pt idx="14">
                  <c:v>84.35595809485265</c:v>
                </c:pt>
                <c:pt idx="15">
                  <c:v>83.04249516052211</c:v>
                </c:pt>
                <c:pt idx="16">
                  <c:v>81.42173985030554</c:v>
                </c:pt>
                <c:pt idx="17">
                  <c:v>76.4500771365667</c:v>
                </c:pt>
                <c:pt idx="18">
                  <c:v>74.56981884754643</c:v>
                </c:pt>
                <c:pt idx="19">
                  <c:v>73.60422161145917</c:v>
                </c:pt>
                <c:pt idx="20">
                  <c:v>73.3578510712553</c:v>
                </c:pt>
                <c:pt idx="21">
                  <c:v>73.32226823311889</c:v>
                </c:pt>
                <c:pt idx="22">
                  <c:v>70.84382062676717</c:v>
                </c:pt>
                <c:pt idx="23">
                  <c:v>65.83348929696227</c:v>
                </c:pt>
                <c:pt idx="24">
                  <c:v>63.94630591416595</c:v>
                </c:pt>
                <c:pt idx="25">
                  <c:v>57.51000411694969</c:v>
                </c:pt>
                <c:pt idx="26">
                  <c:v>57.171667002870464</c:v>
                </c:pt>
                <c:pt idx="27">
                  <c:v>53.63156241181495</c:v>
                </c:pt>
                <c:pt idx="28">
                  <c:v>51.700050456058364</c:v>
                </c:pt>
                <c:pt idx="29">
                  <c:v>51.3895231210393</c:v>
                </c:pt>
                <c:pt idx="30">
                  <c:v>51.21362776104456</c:v>
                </c:pt>
                <c:pt idx="31">
                  <c:v>51.000710633746515</c:v>
                </c:pt>
                <c:pt idx="32">
                  <c:v>50.88694036924253</c:v>
                </c:pt>
                <c:pt idx="33">
                  <c:v>50.596848306847384</c:v>
                </c:pt>
                <c:pt idx="34">
                  <c:v>45.724588231903375</c:v>
                </c:pt>
                <c:pt idx="35">
                  <c:v>45.59157938479066</c:v>
                </c:pt>
                <c:pt idx="36">
                  <c:v>43.16292313020988</c:v>
                </c:pt>
                <c:pt idx="37">
                  <c:v>38.97581751793655</c:v>
                </c:pt>
                <c:pt idx="38">
                  <c:v>37.69792142765327</c:v>
                </c:pt>
                <c:pt idx="39">
                  <c:v>37.13948085049692</c:v>
                </c:pt>
                <c:pt idx="40">
                  <c:v>36.67440785934526</c:v>
                </c:pt>
                <c:pt idx="41">
                  <c:v>36.30006379496968</c:v>
                </c:pt>
                <c:pt idx="42">
                  <c:v>34.4631075211286</c:v>
                </c:pt>
                <c:pt idx="43">
                  <c:v>34.0305638079619</c:v>
                </c:pt>
                <c:pt idx="44">
                  <c:v>33.32997871989094</c:v>
                </c:pt>
                <c:pt idx="45">
                  <c:v>31.27554439197773</c:v>
                </c:pt>
                <c:pt idx="46">
                  <c:v>25.281294734507686</c:v>
                </c:pt>
                <c:pt idx="47">
                  <c:v>23.57983993107524</c:v>
                </c:pt>
                <c:pt idx="48">
                  <c:v>20.858379083300992</c:v>
                </c:pt>
                <c:pt idx="49">
                  <c:v>18.846712871437376</c:v>
                </c:pt>
                <c:pt idx="50">
                  <c:v>18.18786412696889</c:v>
                </c:pt>
                <c:pt idx="51">
                  <c:v>16.891020648515642</c:v>
                </c:pt>
                <c:pt idx="52">
                  <c:v>16.690254732083677</c:v>
                </c:pt>
                <c:pt idx="53">
                  <c:v>16.233259387885113</c:v>
                </c:pt>
                <c:pt idx="54">
                  <c:v>14.04066998052793</c:v>
                </c:pt>
                <c:pt idx="55">
                  <c:v>10.802109793721737</c:v>
                </c:pt>
                <c:pt idx="56">
                  <c:v>8.733046876561335</c:v>
                </c:pt>
                <c:pt idx="57">
                  <c:v>7.290901627876267</c:v>
                </c:pt>
                <c:pt idx="58">
                  <c:v>6.570588209793793</c:v>
                </c:pt>
                <c:pt idx="59">
                  <c:v>5.490837556491557</c:v>
                </c:pt>
                <c:pt idx="60">
                  <c:v>5.2037972616708394</c:v>
                </c:pt>
                <c:pt idx="61">
                  <c:v>0.7696234630594212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心病四科</c:v>
                </c:pt>
                <c:pt idx="2">
                  <c:v>脊柱骨科</c:v>
                </c:pt>
                <c:pt idx="3">
                  <c:v>小儿推拿科</c:v>
                </c:pt>
                <c:pt idx="4">
                  <c:v>眼科</c:v>
                </c:pt>
                <c:pt idx="5">
                  <c:v>西区重症医学科</c:v>
                </c:pt>
                <c:pt idx="6">
                  <c:v>脾胃科消化科合并</c:v>
                </c:pt>
                <c:pt idx="7">
                  <c:v>肛肠科</c:v>
                </c:pt>
                <c:pt idx="8">
                  <c:v>脑病一科</c:v>
                </c:pt>
                <c:pt idx="9">
                  <c:v>显微骨科</c:v>
                </c:pt>
                <c:pt idx="10">
                  <c:v>心病一科</c:v>
                </c:pt>
                <c:pt idx="11">
                  <c:v>神经内科</c:v>
                </c:pt>
                <c:pt idx="12">
                  <c:v>脾胃病科</c:v>
                </c:pt>
                <c:pt idx="13">
                  <c:v>东区肾病科</c:v>
                </c:pt>
                <c:pt idx="14">
                  <c:v>针灸科</c:v>
                </c:pt>
                <c:pt idx="15">
                  <c:v>骨科</c:v>
                </c:pt>
                <c:pt idx="16">
                  <c:v>心病三科</c:v>
                </c:pt>
                <c:pt idx="17">
                  <c:v>关节骨科</c:v>
                </c:pt>
                <c:pt idx="18">
                  <c:v>脑病二科</c:v>
                </c:pt>
                <c:pt idx="19">
                  <c:v>美容皮肤科</c:v>
                </c:pt>
                <c:pt idx="20">
                  <c:v>产科</c:v>
                </c:pt>
                <c:pt idx="21">
                  <c:v>内分泌科</c:v>
                </c:pt>
                <c:pt idx="22">
                  <c:v>肿瘤内科</c:v>
                </c:pt>
                <c:pt idx="23">
                  <c:v>肝胆外科</c:v>
                </c:pt>
                <c:pt idx="24">
                  <c:v>耳鼻喉科</c:v>
                </c:pt>
                <c:pt idx="25">
                  <c:v>口腔科</c:v>
                </c:pt>
                <c:pt idx="26">
                  <c:v>周围血管科</c:v>
                </c:pt>
                <c:pt idx="27">
                  <c:v>东区重症医学科</c:v>
                </c:pt>
                <c:pt idx="28">
                  <c:v>身心医学科</c:v>
                </c:pt>
                <c:pt idx="29">
                  <c:v>普通外科</c:v>
                </c:pt>
                <c:pt idx="30">
                  <c:v>妇科妇二科合并</c:v>
                </c:pt>
                <c:pt idx="31">
                  <c:v>脑病三科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男科</c:v>
                </c:pt>
                <c:pt idx="35">
                  <c:v>妇二科</c:v>
                </c:pt>
                <c:pt idx="36">
                  <c:v>肾病科</c:v>
                </c:pt>
                <c:pt idx="37">
                  <c:v>血液科</c:v>
                </c:pt>
                <c:pt idx="38">
                  <c:v>老年医学科</c:v>
                </c:pt>
                <c:pt idx="39">
                  <c:v>泌尿外科</c:v>
                </c:pt>
                <c:pt idx="40">
                  <c:v>胸外科</c:v>
                </c:pt>
                <c:pt idx="41">
                  <c:v>儿科</c:v>
                </c:pt>
                <c:pt idx="42">
                  <c:v>中医经典科</c:v>
                </c:pt>
                <c:pt idx="43">
                  <c:v>运动损伤骨科</c:v>
                </c:pt>
                <c:pt idx="44">
                  <c:v>肝病科</c:v>
                </c:pt>
                <c:pt idx="45">
                  <c:v>医院</c:v>
                </c:pt>
                <c:pt idx="46">
                  <c:v>综合内科</c:v>
                </c:pt>
                <c:pt idx="47">
                  <c:v>风湿病科</c:v>
                </c:pt>
                <c:pt idx="48">
                  <c:v>呼吸内科</c:v>
                </c:pt>
                <c:pt idx="49">
                  <c:v>乳腺甲状腺外科</c:v>
                </c:pt>
                <c:pt idx="50">
                  <c:v>创伤骨科</c:v>
                </c:pt>
                <c:pt idx="51">
                  <c:v>妇科</c:v>
                </c:pt>
                <c:pt idx="52">
                  <c:v>小儿骨科</c:v>
                </c:pt>
                <c:pt idx="53">
                  <c:v>治未病中心</c:v>
                </c:pt>
                <c:pt idx="54">
                  <c:v>神经外科</c:v>
                </c:pt>
                <c:pt idx="55">
                  <c:v>推拿科</c:v>
                </c:pt>
                <c:pt idx="56">
                  <c:v>中医外治中心</c:v>
                </c:pt>
                <c:pt idx="57">
                  <c:v>心病二科</c:v>
                </c:pt>
                <c:pt idx="58">
                  <c:v>肾脏内科</c:v>
                </c:pt>
                <c:pt idx="59">
                  <c:v>重症医学科</c:v>
                </c:pt>
                <c:pt idx="60">
                  <c:v>微创骨科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98.76149154375555</c:v>
                </c:pt>
                <c:pt idx="1">
                  <c:v>97.94187254110021</c:v>
                </c:pt>
                <c:pt idx="2">
                  <c:v>97.87602961353676</c:v>
                </c:pt>
                <c:pt idx="3">
                  <c:v>97.79008757043665</c:v>
                </c:pt>
                <c:pt idx="4">
                  <c:v>92.70295951722423</c:v>
                </c:pt>
                <c:pt idx="5">
                  <c:v>90.38136940430688</c:v>
                </c:pt>
                <c:pt idx="6">
                  <c:v>86.0595078065163</c:v>
                </c:pt>
                <c:pt idx="7">
                  <c:v>84.95884958947155</c:v>
                </c:pt>
                <c:pt idx="8">
                  <c:v>83.83561422249429</c:v>
                </c:pt>
                <c:pt idx="9">
                  <c:v>77.58146342913473</c:v>
                </c:pt>
                <c:pt idx="10">
                  <c:v>76.60652121072982</c:v>
                </c:pt>
                <c:pt idx="11">
                  <c:v>76.44036041610099</c:v>
                </c:pt>
                <c:pt idx="12">
                  <c:v>75.54115399120447</c:v>
                </c:pt>
                <c:pt idx="13">
                  <c:v>74.94047760119827</c:v>
                </c:pt>
                <c:pt idx="14">
                  <c:v>73.53844714285538</c:v>
                </c:pt>
                <c:pt idx="15">
                  <c:v>70.02732148837754</c:v>
                </c:pt>
                <c:pt idx="16">
                  <c:v>69.934550297734</c:v>
                </c:pt>
                <c:pt idx="17">
                  <c:v>69.23943104413168</c:v>
                </c:pt>
                <c:pt idx="18">
                  <c:v>69.13584367441872</c:v>
                </c:pt>
                <c:pt idx="19">
                  <c:v>67.29896364898956</c:v>
                </c:pt>
                <c:pt idx="20">
                  <c:v>66.81666711583813</c:v>
                </c:pt>
                <c:pt idx="21">
                  <c:v>65.24312195492212</c:v>
                </c:pt>
                <c:pt idx="22">
                  <c:v>62.376352111901866</c:v>
                </c:pt>
                <c:pt idx="23">
                  <c:v>60.71052713192358</c:v>
                </c:pt>
                <c:pt idx="24">
                  <c:v>56.75530525665658</c:v>
                </c:pt>
                <c:pt idx="25">
                  <c:v>55.58212172759971</c:v>
                </c:pt>
                <c:pt idx="26">
                  <c:v>52.44543472049188</c:v>
                </c:pt>
                <c:pt idx="27">
                  <c:v>51.144114465710835</c:v>
                </c:pt>
                <c:pt idx="28">
                  <c:v>50.59373966668657</c:v>
                </c:pt>
                <c:pt idx="29">
                  <c:v>50.20341281837648</c:v>
                </c:pt>
                <c:pt idx="30">
                  <c:v>49.967932992452816</c:v>
                </c:pt>
                <c:pt idx="31">
                  <c:v>49.586540667583435</c:v>
                </c:pt>
                <c:pt idx="32">
                  <c:v>47.18507044703115</c:v>
                </c:pt>
                <c:pt idx="33">
                  <c:v>46.189869217759004</c:v>
                </c:pt>
                <c:pt idx="34">
                  <c:v>44.74718780417479</c:v>
                </c:pt>
                <c:pt idx="35">
                  <c:v>43.686971354924566</c:v>
                </c:pt>
                <c:pt idx="36">
                  <c:v>43.41907679153163</c:v>
                </c:pt>
                <c:pt idx="37">
                  <c:v>41.956485035075545</c:v>
                </c:pt>
                <c:pt idx="38">
                  <c:v>39.559788670781</c:v>
                </c:pt>
                <c:pt idx="39">
                  <c:v>35.15717660378223</c:v>
                </c:pt>
                <c:pt idx="40">
                  <c:v>34.54761235165673</c:v>
                </c:pt>
                <c:pt idx="41">
                  <c:v>34.046683322296765</c:v>
                </c:pt>
                <c:pt idx="42">
                  <c:v>33.711170268516824</c:v>
                </c:pt>
                <c:pt idx="43">
                  <c:v>33.40982845597529</c:v>
                </c:pt>
                <c:pt idx="44">
                  <c:v>32.75772161196993</c:v>
                </c:pt>
                <c:pt idx="45">
                  <c:v>31.241217209675163</c:v>
                </c:pt>
                <c:pt idx="46">
                  <c:v>31.058353992399446</c:v>
                </c:pt>
                <c:pt idx="47">
                  <c:v>30.258527938117673</c:v>
                </c:pt>
                <c:pt idx="48">
                  <c:v>30.078018067263844</c:v>
                </c:pt>
                <c:pt idx="49">
                  <c:v>28.58265224319192</c:v>
                </c:pt>
                <c:pt idx="50">
                  <c:v>26.33608706034789</c:v>
                </c:pt>
                <c:pt idx="51">
                  <c:v>22.917558151546793</c:v>
                </c:pt>
                <c:pt idx="52">
                  <c:v>21.2625891786433</c:v>
                </c:pt>
                <c:pt idx="53">
                  <c:v>20.61594214204203</c:v>
                </c:pt>
                <c:pt idx="54">
                  <c:v>19.46871326162607</c:v>
                </c:pt>
                <c:pt idx="55">
                  <c:v>18.95009719740546</c:v>
                </c:pt>
                <c:pt idx="56">
                  <c:v>16.89844224723649</c:v>
                </c:pt>
                <c:pt idx="57">
                  <c:v>14.764068604169278</c:v>
                </c:pt>
                <c:pt idx="58">
                  <c:v>12.125009453179603</c:v>
                </c:pt>
                <c:pt idx="59">
                  <c:v>6.5704664695458215</c:v>
                </c:pt>
                <c:pt idx="60">
                  <c:v>4.366069275899798</c:v>
                </c:pt>
                <c:pt idx="61">
                  <c:v>1.167968467109226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脑病三科</c:v>
                </c:pt>
                <c:pt idx="2">
                  <c:v>脊柱骨科</c:v>
                </c:pt>
                <c:pt idx="3">
                  <c:v>胸外科</c:v>
                </c:pt>
                <c:pt idx="4">
                  <c:v>运动损伤骨科</c:v>
                </c:pt>
                <c:pt idx="5">
                  <c:v>泌尿外科</c:v>
                </c:pt>
                <c:pt idx="6">
                  <c:v>脑病二科</c:v>
                </c:pt>
                <c:pt idx="7">
                  <c:v>口腔科</c:v>
                </c:pt>
                <c:pt idx="8">
                  <c:v>治未病中心</c:v>
                </c:pt>
                <c:pt idx="9">
                  <c:v>医院</c:v>
                </c:pt>
                <c:pt idx="10">
                  <c:v>妇二科</c:v>
                </c:pt>
                <c:pt idx="11">
                  <c:v>美容皮肤科</c:v>
                </c:pt>
                <c:pt idx="12">
                  <c:v>皮肤科</c:v>
                </c:pt>
                <c:pt idx="13">
                  <c:v>微创骨科</c:v>
                </c:pt>
                <c:pt idx="14">
                  <c:v>东区肾病科</c:v>
                </c:pt>
                <c:pt idx="15">
                  <c:v>肾病科</c:v>
                </c:pt>
                <c:pt idx="16">
                  <c:v>中医外治中心</c:v>
                </c:pt>
                <c:pt idx="17">
                  <c:v>关节骨科</c:v>
                </c:pt>
                <c:pt idx="18">
                  <c:v>内分泌科</c:v>
                </c:pt>
                <c:pt idx="19">
                  <c:v>神经内科</c:v>
                </c:pt>
                <c:pt idx="20">
                  <c:v>重症医学科</c:v>
                </c:pt>
                <c:pt idx="21">
                  <c:v>创伤骨科</c:v>
                </c:pt>
                <c:pt idx="22">
                  <c:v>周围血管科</c:v>
                </c:pt>
                <c:pt idx="23">
                  <c:v>妇科</c:v>
                </c:pt>
                <c:pt idx="24">
                  <c:v>小儿骨科</c:v>
                </c:pt>
                <c:pt idx="25">
                  <c:v>心病二科</c:v>
                </c:pt>
                <c:pt idx="26">
                  <c:v>呼吸内科</c:v>
                </c:pt>
                <c:pt idx="27">
                  <c:v>耳鼻喉科</c:v>
                </c:pt>
                <c:pt idx="28">
                  <c:v>东区重症医学科</c:v>
                </c:pt>
                <c:pt idx="29">
                  <c:v>血液科</c:v>
                </c:pt>
                <c:pt idx="30">
                  <c:v>小儿推拿科</c:v>
                </c:pt>
                <c:pt idx="31">
                  <c:v>西区重症医学科</c:v>
                </c:pt>
                <c:pt idx="32">
                  <c:v>身心医学科</c:v>
                </c:pt>
                <c:pt idx="33">
                  <c:v>肝胆外科</c:v>
                </c:pt>
                <c:pt idx="34">
                  <c:v>肾脏内科</c:v>
                </c:pt>
                <c:pt idx="35">
                  <c:v>神经外科</c:v>
                </c:pt>
                <c:pt idx="36">
                  <c:v>风湿病科</c:v>
                </c:pt>
                <c:pt idx="37">
                  <c:v>脾胃病科</c:v>
                </c:pt>
                <c:pt idx="38">
                  <c:v>肛肠科</c:v>
                </c:pt>
                <c:pt idx="39">
                  <c:v>综合内科</c:v>
                </c:pt>
                <c:pt idx="40">
                  <c:v>肿瘤内科</c:v>
                </c:pt>
                <c:pt idx="41">
                  <c:v>老年医学科</c:v>
                </c:pt>
                <c:pt idx="42">
                  <c:v>心病三科</c:v>
                </c:pt>
                <c:pt idx="43">
                  <c:v>脑病一科</c:v>
                </c:pt>
                <c:pt idx="44">
                  <c:v>眼科</c:v>
                </c:pt>
                <c:pt idx="45">
                  <c:v>康复科</c:v>
                </c:pt>
                <c:pt idx="46">
                  <c:v>心病一科</c:v>
                </c:pt>
                <c:pt idx="47">
                  <c:v>肝病科</c:v>
                </c:pt>
                <c:pt idx="48">
                  <c:v>心血管内科</c:v>
                </c:pt>
                <c:pt idx="49">
                  <c:v>骨科</c:v>
                </c:pt>
                <c:pt idx="50">
                  <c:v>普通外科</c:v>
                </c:pt>
                <c:pt idx="51">
                  <c:v>针灸科</c:v>
                </c:pt>
                <c:pt idx="52">
                  <c:v>消化内科</c:v>
                </c:pt>
                <c:pt idx="53">
                  <c:v>儿科</c:v>
                </c:pt>
                <c:pt idx="54">
                  <c:v>产科</c:v>
                </c:pt>
                <c:pt idx="55">
                  <c:v>乳腺甲状腺外科</c:v>
                </c:pt>
                <c:pt idx="56">
                  <c:v>妇科妇二科合并</c:v>
                </c:pt>
                <c:pt idx="57">
                  <c:v>男科</c:v>
                </c:pt>
                <c:pt idx="58">
                  <c:v>心病四科</c:v>
                </c:pt>
                <c:pt idx="59">
                  <c:v>脾胃科消化科合并</c:v>
                </c:pt>
                <c:pt idx="60">
                  <c:v>中医经典科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98.38017799799532</c:v>
                </c:pt>
                <c:pt idx="1">
                  <c:v>98.14002885281275</c:v>
                </c:pt>
                <c:pt idx="2">
                  <c:v>97.66145711107035</c:v>
                </c:pt>
                <c:pt idx="3">
                  <c:v>97.20689683041226</c:v>
                </c:pt>
                <c:pt idx="4">
                  <c:v>97.0588202040725</c:v>
                </c:pt>
                <c:pt idx="5">
                  <c:v>96.68469956863181</c:v>
                </c:pt>
                <c:pt idx="6">
                  <c:v>96.56607630442203</c:v>
                </c:pt>
                <c:pt idx="7">
                  <c:v>95.078557709166</c:v>
                </c:pt>
                <c:pt idx="8">
                  <c:v>91.57765492297017</c:v>
                </c:pt>
                <c:pt idx="9">
                  <c:v>90.05477954956204</c:v>
                </c:pt>
                <c:pt idx="10">
                  <c:v>83.12563830440307</c:v>
                </c:pt>
                <c:pt idx="11">
                  <c:v>82.83974744711331</c:v>
                </c:pt>
                <c:pt idx="12">
                  <c:v>82.14176594076363</c:v>
                </c:pt>
                <c:pt idx="13">
                  <c:v>79.66077357602043</c:v>
                </c:pt>
                <c:pt idx="14">
                  <c:v>78.68177505918305</c:v>
                </c:pt>
                <c:pt idx="15">
                  <c:v>77.9120246957848</c:v>
                </c:pt>
                <c:pt idx="16">
                  <c:v>76.59496763654525</c:v>
                </c:pt>
                <c:pt idx="17">
                  <c:v>73.20936764505169</c:v>
                </c:pt>
                <c:pt idx="18">
                  <c:v>69.93592270831894</c:v>
                </c:pt>
                <c:pt idx="19">
                  <c:v>64.6005183800793</c:v>
                </c:pt>
                <c:pt idx="20">
                  <c:v>62.80683407998189</c:v>
                </c:pt>
                <c:pt idx="21">
                  <c:v>61.15921508911888</c:v>
                </c:pt>
                <c:pt idx="22">
                  <c:v>61.10999401660426</c:v>
                </c:pt>
                <c:pt idx="23">
                  <c:v>56.040401357866656</c:v>
                </c:pt>
                <c:pt idx="24">
                  <c:v>54.32020975150167</c:v>
                </c:pt>
                <c:pt idx="25">
                  <c:v>53.90704633048724</c:v>
                </c:pt>
                <c:pt idx="26">
                  <c:v>47.93243353210479</c:v>
                </c:pt>
                <c:pt idx="27">
                  <c:v>47.178015999696775</c:v>
                </c:pt>
                <c:pt idx="28">
                  <c:v>45.93914819791192</c:v>
                </c:pt>
                <c:pt idx="29">
                  <c:v>44.779402963846124</c:v>
                </c:pt>
                <c:pt idx="30">
                  <c:v>42.066169246124495</c:v>
                </c:pt>
                <c:pt idx="31">
                  <c:v>41.90047853617271</c:v>
                </c:pt>
                <c:pt idx="32">
                  <c:v>38.80462614602889</c:v>
                </c:pt>
                <c:pt idx="33">
                  <c:v>37.19442000361952</c:v>
                </c:pt>
                <c:pt idx="34">
                  <c:v>36.46233352904349</c:v>
                </c:pt>
                <c:pt idx="35">
                  <c:v>36.081687556148665</c:v>
                </c:pt>
                <c:pt idx="36">
                  <c:v>34.175620323849934</c:v>
                </c:pt>
                <c:pt idx="37">
                  <c:v>33.72441641806978</c:v>
                </c:pt>
                <c:pt idx="38">
                  <c:v>29.692780751800285</c:v>
                </c:pt>
                <c:pt idx="39">
                  <c:v>29.214463615924213</c:v>
                </c:pt>
                <c:pt idx="40">
                  <c:v>28.50077134539699</c:v>
                </c:pt>
                <c:pt idx="41">
                  <c:v>28.20448079821487</c:v>
                </c:pt>
                <c:pt idx="42">
                  <c:v>27.310710592622954</c:v>
                </c:pt>
                <c:pt idx="43">
                  <c:v>25.36905140096335</c:v>
                </c:pt>
                <c:pt idx="44">
                  <c:v>24.5310587581439</c:v>
                </c:pt>
                <c:pt idx="45">
                  <c:v>23.988419040345455</c:v>
                </c:pt>
                <c:pt idx="46">
                  <c:v>22.744141295580288</c:v>
                </c:pt>
                <c:pt idx="47">
                  <c:v>22.736612891441176</c:v>
                </c:pt>
                <c:pt idx="48">
                  <c:v>20.83981365327887</c:v>
                </c:pt>
                <c:pt idx="49">
                  <c:v>18.263584095360308</c:v>
                </c:pt>
                <c:pt idx="50">
                  <c:v>17.155338584229995</c:v>
                </c:pt>
                <c:pt idx="51">
                  <c:v>15.252174493766724</c:v>
                </c:pt>
                <c:pt idx="52">
                  <c:v>14.814823644536478</c:v>
                </c:pt>
                <c:pt idx="53">
                  <c:v>14.103132179027632</c:v>
                </c:pt>
                <c:pt idx="54">
                  <c:v>13.585791506436685</c:v>
                </c:pt>
                <c:pt idx="55">
                  <c:v>11.79933541240854</c:v>
                </c:pt>
                <c:pt idx="56">
                  <c:v>11.589806382989476</c:v>
                </c:pt>
                <c:pt idx="57">
                  <c:v>11.31831990997616</c:v>
                </c:pt>
                <c:pt idx="58">
                  <c:v>8.423841826763635</c:v>
                </c:pt>
                <c:pt idx="59">
                  <c:v>5.559640076822148</c:v>
                </c:pt>
                <c:pt idx="60">
                  <c:v>3.916032495386945</c:v>
                </c:pt>
                <c:pt idx="61">
                  <c:v>2.1116061403472886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中医外治中心</c:v>
                </c:pt>
                <c:pt idx="2">
                  <c:v>显微骨科</c:v>
                </c:pt>
                <c:pt idx="3">
                  <c:v>针灸科</c:v>
                </c:pt>
                <c:pt idx="4">
                  <c:v>周围血管科</c:v>
                </c:pt>
                <c:pt idx="5">
                  <c:v>骨科</c:v>
                </c:pt>
                <c:pt idx="6">
                  <c:v>脊柱骨科</c:v>
                </c:pt>
                <c:pt idx="7">
                  <c:v>医院</c:v>
                </c:pt>
                <c:pt idx="8">
                  <c:v>肝胆外科</c:v>
                </c:pt>
                <c:pt idx="9">
                  <c:v>眼科</c:v>
                </c:pt>
                <c:pt idx="10">
                  <c:v>微创骨科</c:v>
                </c:pt>
                <c:pt idx="11">
                  <c:v>东区肾病科</c:v>
                </c:pt>
                <c:pt idx="12">
                  <c:v>胸外科</c:v>
                </c:pt>
                <c:pt idx="13">
                  <c:v>康复科</c:v>
                </c:pt>
                <c:pt idx="14">
                  <c:v>肾脏内科</c:v>
                </c:pt>
                <c:pt idx="15">
                  <c:v>小儿推拿科</c:v>
                </c:pt>
                <c:pt idx="16">
                  <c:v>创伤骨科</c:v>
                </c:pt>
                <c:pt idx="17">
                  <c:v>神经内科</c:v>
                </c:pt>
                <c:pt idx="18">
                  <c:v>内分泌科</c:v>
                </c:pt>
                <c:pt idx="19">
                  <c:v>产科</c:v>
                </c:pt>
                <c:pt idx="20">
                  <c:v>老年医学科</c:v>
                </c:pt>
                <c:pt idx="21">
                  <c:v>脑病三科</c:v>
                </c:pt>
                <c:pt idx="22">
                  <c:v>呼吸内科</c:v>
                </c:pt>
                <c:pt idx="23">
                  <c:v>心病三科</c:v>
                </c:pt>
                <c:pt idx="24">
                  <c:v>脑病一科</c:v>
                </c:pt>
                <c:pt idx="25">
                  <c:v>风湿病科</c:v>
                </c:pt>
                <c:pt idx="26">
                  <c:v>儿科</c:v>
                </c:pt>
                <c:pt idx="27">
                  <c:v>普通外科</c:v>
                </c:pt>
                <c:pt idx="28">
                  <c:v>综合内科</c:v>
                </c:pt>
                <c:pt idx="29">
                  <c:v>中医经典科</c:v>
                </c:pt>
                <c:pt idx="30">
                  <c:v>肛肠科</c:v>
                </c:pt>
                <c:pt idx="31">
                  <c:v>西区重症医学科</c:v>
                </c:pt>
                <c:pt idx="32">
                  <c:v>治未病中心</c:v>
                </c:pt>
                <c:pt idx="33">
                  <c:v>重症医学科</c:v>
                </c:pt>
                <c:pt idx="34">
                  <c:v>美容皮肤科</c:v>
                </c:pt>
                <c:pt idx="35">
                  <c:v>心病四科</c:v>
                </c:pt>
                <c:pt idx="36">
                  <c:v>脾胃病科</c:v>
                </c:pt>
                <c:pt idx="37">
                  <c:v>耳鼻喉科</c:v>
                </c:pt>
                <c:pt idx="38">
                  <c:v>脾胃科消化科合并</c:v>
                </c:pt>
                <c:pt idx="39">
                  <c:v>妇二科</c:v>
                </c:pt>
                <c:pt idx="40">
                  <c:v>泌尿外科</c:v>
                </c:pt>
                <c:pt idx="41">
                  <c:v>男科</c:v>
                </c:pt>
                <c:pt idx="42">
                  <c:v>脑病二科</c:v>
                </c:pt>
                <c:pt idx="43">
                  <c:v>东区重症医学科</c:v>
                </c:pt>
                <c:pt idx="44">
                  <c:v>小儿骨科</c:v>
                </c:pt>
                <c:pt idx="45">
                  <c:v>神经外科</c:v>
                </c:pt>
                <c:pt idx="46">
                  <c:v>肿瘤内科</c:v>
                </c:pt>
                <c:pt idx="47">
                  <c:v>妇科妇二科合并</c:v>
                </c:pt>
                <c:pt idx="48">
                  <c:v>运动损伤骨科</c:v>
                </c:pt>
                <c:pt idx="49">
                  <c:v>肾病科</c:v>
                </c:pt>
                <c:pt idx="50">
                  <c:v>肝病科</c:v>
                </c:pt>
                <c:pt idx="51">
                  <c:v>皮肤科</c:v>
                </c:pt>
                <c:pt idx="52">
                  <c:v>关节骨科</c:v>
                </c:pt>
                <c:pt idx="53">
                  <c:v>身心医学科</c:v>
                </c:pt>
                <c:pt idx="54">
                  <c:v>乳腺甲状腺外科</c:v>
                </c:pt>
                <c:pt idx="55">
                  <c:v>心病二科</c:v>
                </c:pt>
                <c:pt idx="56">
                  <c:v>血液科</c:v>
                </c:pt>
                <c:pt idx="57">
                  <c:v>消化内科</c:v>
                </c:pt>
                <c:pt idx="58">
                  <c:v>心病一科</c:v>
                </c:pt>
                <c:pt idx="59">
                  <c:v>心血管内科</c:v>
                </c:pt>
                <c:pt idx="60">
                  <c:v>推拿科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99.59543936504306</c:v>
                </c:pt>
                <c:pt idx="1">
                  <c:v>97.92884936262513</c:v>
                </c:pt>
                <c:pt idx="2">
                  <c:v>96.51445530406045</c:v>
                </c:pt>
                <c:pt idx="3">
                  <c:v>94.84361868455598</c:v>
                </c:pt>
                <c:pt idx="4">
                  <c:v>94.10517971199343</c:v>
                </c:pt>
                <c:pt idx="5">
                  <c:v>93.72720761154415</c:v>
                </c:pt>
                <c:pt idx="6">
                  <c:v>91.44260868770708</c:v>
                </c:pt>
                <c:pt idx="7">
                  <c:v>91.37949005297132</c:v>
                </c:pt>
                <c:pt idx="8">
                  <c:v>91.09413463397253</c:v>
                </c:pt>
                <c:pt idx="9">
                  <c:v>89.09199775464094</c:v>
                </c:pt>
                <c:pt idx="10">
                  <c:v>89.03872532913869</c:v>
                </c:pt>
                <c:pt idx="11">
                  <c:v>86.09335873940556</c:v>
                </c:pt>
                <c:pt idx="12">
                  <c:v>85.03953153164365</c:v>
                </c:pt>
                <c:pt idx="13">
                  <c:v>84.57235064286832</c:v>
                </c:pt>
                <c:pt idx="14">
                  <c:v>80.33246699099574</c:v>
                </c:pt>
                <c:pt idx="15">
                  <c:v>77.60233961025698</c:v>
                </c:pt>
                <c:pt idx="16">
                  <c:v>75.70788334623582</c:v>
                </c:pt>
                <c:pt idx="17">
                  <c:v>72.43743918113728</c:v>
                </c:pt>
                <c:pt idx="18">
                  <c:v>65.82475557888606</c:v>
                </c:pt>
                <c:pt idx="19">
                  <c:v>63.0347971238908</c:v>
                </c:pt>
                <c:pt idx="20">
                  <c:v>59.99619779044514</c:v>
                </c:pt>
                <c:pt idx="21">
                  <c:v>56.489768364463224</c:v>
                </c:pt>
                <c:pt idx="22">
                  <c:v>52.85113149841742</c:v>
                </c:pt>
                <c:pt idx="23">
                  <c:v>51.84132311880087</c:v>
                </c:pt>
                <c:pt idx="24">
                  <c:v>48.99143950184816</c:v>
                </c:pt>
                <c:pt idx="25">
                  <c:v>48.53243666573821</c:v>
                </c:pt>
                <c:pt idx="26">
                  <c:v>46.793400412826756</c:v>
                </c:pt>
                <c:pt idx="27">
                  <c:v>46.064123849756534</c:v>
                </c:pt>
                <c:pt idx="28">
                  <c:v>45.374413688607575</c:v>
                </c:pt>
                <c:pt idx="29">
                  <c:v>45.15928312232245</c:v>
                </c:pt>
                <c:pt idx="30">
                  <c:v>43.67096689179925</c:v>
                </c:pt>
                <c:pt idx="31">
                  <c:v>43.54066558110314</c:v>
                </c:pt>
                <c:pt idx="32">
                  <c:v>40.58614280978476</c:v>
                </c:pt>
                <c:pt idx="33">
                  <c:v>40.03632408482931</c:v>
                </c:pt>
                <c:pt idx="34">
                  <c:v>39.53508057817932</c:v>
                </c:pt>
                <c:pt idx="35">
                  <c:v>39.37867557570649</c:v>
                </c:pt>
                <c:pt idx="36">
                  <c:v>37.08302920773363</c:v>
                </c:pt>
                <c:pt idx="37">
                  <c:v>37.01807340625236</c:v>
                </c:pt>
                <c:pt idx="38">
                  <c:v>36.17212860596681</c:v>
                </c:pt>
                <c:pt idx="39">
                  <c:v>36.171489649225144</c:v>
                </c:pt>
                <c:pt idx="40">
                  <c:v>33.92731232717481</c:v>
                </c:pt>
                <c:pt idx="41">
                  <c:v>33.62987050115207</c:v>
                </c:pt>
                <c:pt idx="42">
                  <c:v>30.033020220966343</c:v>
                </c:pt>
                <c:pt idx="43">
                  <c:v>29.670189073938722</c:v>
                </c:pt>
                <c:pt idx="44">
                  <c:v>27.89219423162188</c:v>
                </c:pt>
                <c:pt idx="45">
                  <c:v>25.372121217019416</c:v>
                </c:pt>
                <c:pt idx="46">
                  <c:v>25.0314725081791</c:v>
                </c:pt>
                <c:pt idx="47">
                  <c:v>24.421404164008244</c:v>
                </c:pt>
                <c:pt idx="48">
                  <c:v>24.31120654712324</c:v>
                </c:pt>
                <c:pt idx="49">
                  <c:v>23.79852201345114</c:v>
                </c:pt>
                <c:pt idx="50">
                  <c:v>23.40473315901601</c:v>
                </c:pt>
                <c:pt idx="51">
                  <c:v>21.35914647743087</c:v>
                </c:pt>
                <c:pt idx="52">
                  <c:v>18.476412429157428</c:v>
                </c:pt>
                <c:pt idx="53">
                  <c:v>18.320190437489646</c:v>
                </c:pt>
                <c:pt idx="54">
                  <c:v>17.53921196933692</c:v>
                </c:pt>
                <c:pt idx="55">
                  <c:v>16.000871232887313</c:v>
                </c:pt>
                <c:pt idx="56">
                  <c:v>13.60106675999786</c:v>
                </c:pt>
                <c:pt idx="57">
                  <c:v>9.593619836830559</c:v>
                </c:pt>
                <c:pt idx="58">
                  <c:v>8.639449837449064</c:v>
                </c:pt>
                <c:pt idx="59">
                  <c:v>6.413426290969659</c:v>
                </c:pt>
                <c:pt idx="60">
                  <c:v>3.606021743048071</c:v>
                </c:pt>
                <c:pt idx="61">
                  <c:v>1.5749378970659533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产科</c:v>
                </c:pt>
                <c:pt idx="2">
                  <c:v>普通外科</c:v>
                </c:pt>
                <c:pt idx="3">
                  <c:v>消化内科</c:v>
                </c:pt>
                <c:pt idx="4">
                  <c:v>美容皮肤科</c:v>
                </c:pt>
                <c:pt idx="5">
                  <c:v>身心医学科</c:v>
                </c:pt>
                <c:pt idx="6">
                  <c:v>口腔科</c:v>
                </c:pt>
                <c:pt idx="7">
                  <c:v>肾病科</c:v>
                </c:pt>
                <c:pt idx="8">
                  <c:v>耳鼻喉科</c:v>
                </c:pt>
                <c:pt idx="9">
                  <c:v>中医外治中心</c:v>
                </c:pt>
                <c:pt idx="10">
                  <c:v>泌尿外科</c:v>
                </c:pt>
                <c:pt idx="11">
                  <c:v>皮肤科</c:v>
                </c:pt>
                <c:pt idx="12">
                  <c:v>小儿推拿科</c:v>
                </c:pt>
                <c:pt idx="13">
                  <c:v>脑病二科</c:v>
                </c:pt>
                <c:pt idx="14">
                  <c:v>脑病三科</c:v>
                </c:pt>
                <c:pt idx="15">
                  <c:v>肝病科</c:v>
                </c:pt>
                <c:pt idx="16">
                  <c:v>骨科</c:v>
                </c:pt>
                <c:pt idx="17">
                  <c:v>神经内科</c:v>
                </c:pt>
                <c:pt idx="18">
                  <c:v>妇二科</c:v>
                </c:pt>
                <c:pt idx="19">
                  <c:v>心病一科</c:v>
                </c:pt>
                <c:pt idx="20">
                  <c:v>显微骨科</c:v>
                </c:pt>
                <c:pt idx="21">
                  <c:v>推拿科</c:v>
                </c:pt>
                <c:pt idx="22">
                  <c:v>中医经典科</c:v>
                </c:pt>
                <c:pt idx="23">
                  <c:v>肝胆外科</c:v>
                </c:pt>
                <c:pt idx="24">
                  <c:v>周围血管科</c:v>
                </c:pt>
                <c:pt idx="25">
                  <c:v>运动损伤骨科</c:v>
                </c:pt>
                <c:pt idx="26">
                  <c:v>妇科妇二科合并</c:v>
                </c:pt>
                <c:pt idx="27">
                  <c:v>肛肠科</c:v>
                </c:pt>
                <c:pt idx="28">
                  <c:v>综合内科</c:v>
                </c:pt>
                <c:pt idx="29">
                  <c:v>心病三科</c:v>
                </c:pt>
                <c:pt idx="30">
                  <c:v>创伤骨科</c:v>
                </c:pt>
                <c:pt idx="31">
                  <c:v>心病四科</c:v>
                </c:pt>
                <c:pt idx="32">
                  <c:v>脾胃病科</c:v>
                </c:pt>
                <c:pt idx="33">
                  <c:v>内分泌科</c:v>
                </c:pt>
                <c:pt idx="34">
                  <c:v>东区肾病科</c:v>
                </c:pt>
                <c:pt idx="35">
                  <c:v>乳腺甲状腺外科</c:v>
                </c:pt>
                <c:pt idx="36">
                  <c:v>治未病中心</c:v>
                </c:pt>
                <c:pt idx="37">
                  <c:v>老年医学科</c:v>
                </c:pt>
                <c:pt idx="38">
                  <c:v>血液科</c:v>
                </c:pt>
                <c:pt idx="39">
                  <c:v>脊柱骨科</c:v>
                </c:pt>
                <c:pt idx="40">
                  <c:v>康复科</c:v>
                </c:pt>
                <c:pt idx="41">
                  <c:v>针灸科</c:v>
                </c:pt>
                <c:pt idx="42">
                  <c:v>呼吸内科</c:v>
                </c:pt>
                <c:pt idx="43">
                  <c:v>西区重症医学科</c:v>
                </c:pt>
                <c:pt idx="44">
                  <c:v>东区重症医学科</c:v>
                </c:pt>
                <c:pt idx="45">
                  <c:v>心病二科</c:v>
                </c:pt>
                <c:pt idx="46">
                  <c:v>神经外科</c:v>
                </c:pt>
                <c:pt idx="47">
                  <c:v>风湿病科</c:v>
                </c:pt>
                <c:pt idx="48">
                  <c:v>医院</c:v>
                </c:pt>
                <c:pt idx="49">
                  <c:v>重症医学科</c:v>
                </c:pt>
                <c:pt idx="50">
                  <c:v>脾胃科消化科合并</c:v>
                </c:pt>
                <c:pt idx="51">
                  <c:v>男科</c:v>
                </c:pt>
                <c:pt idx="52">
                  <c:v>脑病一科</c:v>
                </c:pt>
                <c:pt idx="53">
                  <c:v>眼科</c:v>
                </c:pt>
                <c:pt idx="54">
                  <c:v>妇科</c:v>
                </c:pt>
                <c:pt idx="55">
                  <c:v>肾脏内科</c:v>
                </c:pt>
                <c:pt idx="56">
                  <c:v>关节骨科</c:v>
                </c:pt>
                <c:pt idx="57">
                  <c:v>小儿骨科</c:v>
                </c:pt>
                <c:pt idx="58">
                  <c:v>微创骨科</c:v>
                </c:pt>
                <c:pt idx="59">
                  <c:v>心血管内科</c:v>
                </c:pt>
                <c:pt idx="60">
                  <c:v>儿科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99.29435803849806</c:v>
                </c:pt>
                <c:pt idx="1">
                  <c:v>97.71671031485607</c:v>
                </c:pt>
                <c:pt idx="2">
                  <c:v>97.7097591529472</c:v>
                </c:pt>
                <c:pt idx="3">
                  <c:v>97.29296669313985</c:v>
                </c:pt>
                <c:pt idx="4">
                  <c:v>96.99680377561148</c:v>
                </c:pt>
                <c:pt idx="5">
                  <c:v>95.79728666187148</c:v>
                </c:pt>
                <c:pt idx="6">
                  <c:v>93.77503382361849</c:v>
                </c:pt>
                <c:pt idx="7">
                  <c:v>90.12155934063952</c:v>
                </c:pt>
                <c:pt idx="8">
                  <c:v>87.42638113995528</c:v>
                </c:pt>
                <c:pt idx="9">
                  <c:v>85.00720815527455</c:v>
                </c:pt>
                <c:pt idx="10">
                  <c:v>80.17720298906647</c:v>
                </c:pt>
                <c:pt idx="11">
                  <c:v>79.81843766003122</c:v>
                </c:pt>
                <c:pt idx="12">
                  <c:v>79.57252588468435</c:v>
                </c:pt>
                <c:pt idx="13">
                  <c:v>72.99261709000132</c:v>
                </c:pt>
                <c:pt idx="14">
                  <c:v>72.21284009287932</c:v>
                </c:pt>
                <c:pt idx="15">
                  <c:v>71.35050135408068</c:v>
                </c:pt>
                <c:pt idx="16">
                  <c:v>70.08320809820063</c:v>
                </c:pt>
                <c:pt idx="17">
                  <c:v>67.78328744955463</c:v>
                </c:pt>
                <c:pt idx="18">
                  <c:v>65.17507309576244</c:v>
                </c:pt>
                <c:pt idx="19">
                  <c:v>64.13647408734407</c:v>
                </c:pt>
                <c:pt idx="20">
                  <c:v>60.85193347113324</c:v>
                </c:pt>
                <c:pt idx="21">
                  <c:v>58.56933519388525</c:v>
                </c:pt>
                <c:pt idx="22">
                  <c:v>57.87245918417254</c:v>
                </c:pt>
                <c:pt idx="23">
                  <c:v>55.4671547089504</c:v>
                </c:pt>
                <c:pt idx="24">
                  <c:v>54.39129111685161</c:v>
                </c:pt>
                <c:pt idx="25">
                  <c:v>53.97128263567681</c:v>
                </c:pt>
                <c:pt idx="26">
                  <c:v>51.23842670537832</c:v>
                </c:pt>
                <c:pt idx="27">
                  <c:v>51.08038627990239</c:v>
                </c:pt>
                <c:pt idx="28">
                  <c:v>50.05603328645694</c:v>
                </c:pt>
                <c:pt idx="29">
                  <c:v>49.90432847057824</c:v>
                </c:pt>
                <c:pt idx="30">
                  <c:v>48.31806015978684</c:v>
                </c:pt>
                <c:pt idx="31">
                  <c:v>48.23065043353256</c:v>
                </c:pt>
                <c:pt idx="32">
                  <c:v>44.65367132731686</c:v>
                </c:pt>
                <c:pt idx="33">
                  <c:v>42.94025716791605</c:v>
                </c:pt>
                <c:pt idx="34">
                  <c:v>41.288227051835456</c:v>
                </c:pt>
                <c:pt idx="35">
                  <c:v>41.064919030525736</c:v>
                </c:pt>
                <c:pt idx="36">
                  <c:v>39.129840411308024</c:v>
                </c:pt>
                <c:pt idx="37">
                  <c:v>37.61234631415851</c:v>
                </c:pt>
                <c:pt idx="38">
                  <c:v>36.280373616223</c:v>
                </c:pt>
                <c:pt idx="39">
                  <c:v>34.91838873883175</c:v>
                </c:pt>
                <c:pt idx="40">
                  <c:v>34.42551385341845</c:v>
                </c:pt>
                <c:pt idx="41">
                  <c:v>34.332296272171135</c:v>
                </c:pt>
                <c:pt idx="42">
                  <c:v>34.17041162487773</c:v>
                </c:pt>
                <c:pt idx="43">
                  <c:v>32.716771136065795</c:v>
                </c:pt>
                <c:pt idx="44">
                  <c:v>31.676863980294033</c:v>
                </c:pt>
                <c:pt idx="45">
                  <c:v>30.963320502286116</c:v>
                </c:pt>
                <c:pt idx="46">
                  <c:v>30.36218358408633</c:v>
                </c:pt>
                <c:pt idx="47">
                  <c:v>29.894027270077594</c:v>
                </c:pt>
                <c:pt idx="48">
                  <c:v>29.103859129636156</c:v>
                </c:pt>
                <c:pt idx="49">
                  <c:v>27.99115418703422</c:v>
                </c:pt>
                <c:pt idx="50">
                  <c:v>22.091002760278954</c:v>
                </c:pt>
                <c:pt idx="51">
                  <c:v>21.39280281579976</c:v>
                </c:pt>
                <c:pt idx="52">
                  <c:v>16.122826971064484</c:v>
                </c:pt>
                <c:pt idx="53">
                  <c:v>15.698546787426505</c:v>
                </c:pt>
                <c:pt idx="54">
                  <c:v>13.191377205053278</c:v>
                </c:pt>
                <c:pt idx="55">
                  <c:v>6.408113625965561</c:v>
                </c:pt>
                <c:pt idx="56">
                  <c:v>6.260913476947794</c:v>
                </c:pt>
                <c:pt idx="57">
                  <c:v>4.271034275994912</c:v>
                </c:pt>
                <c:pt idx="58">
                  <c:v>4.145120515796941</c:v>
                </c:pt>
                <c:pt idx="59">
                  <c:v>3.559274802128276</c:v>
                </c:pt>
                <c:pt idx="60">
                  <c:v>2.6770074936990795</c:v>
                </c:pt>
                <c:pt idx="61">
                  <c:v>1.6175814195337423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儿科</c:v>
                </c:pt>
                <c:pt idx="2">
                  <c:v>心病二科</c:v>
                </c:pt>
                <c:pt idx="3">
                  <c:v>心病一科</c:v>
                </c:pt>
                <c:pt idx="4">
                  <c:v>神经外科</c:v>
                </c:pt>
                <c:pt idx="5">
                  <c:v>身心医学科</c:v>
                </c:pt>
                <c:pt idx="6">
                  <c:v>妇二科</c:v>
                </c:pt>
                <c:pt idx="7">
                  <c:v>运动损伤骨科</c:v>
                </c:pt>
                <c:pt idx="8">
                  <c:v>周围血管科</c:v>
                </c:pt>
                <c:pt idx="9">
                  <c:v>肛肠科</c:v>
                </c:pt>
                <c:pt idx="10">
                  <c:v>普通外科</c:v>
                </c:pt>
                <c:pt idx="11">
                  <c:v>老年医学科</c:v>
                </c:pt>
                <c:pt idx="12">
                  <c:v>眼科</c:v>
                </c:pt>
                <c:pt idx="13">
                  <c:v>肿瘤内科</c:v>
                </c:pt>
                <c:pt idx="14">
                  <c:v>胸外科</c:v>
                </c:pt>
                <c:pt idx="15">
                  <c:v>东区重症医学科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治未病中心</c:v>
                </c:pt>
                <c:pt idx="19">
                  <c:v>肝病科</c:v>
                </c:pt>
                <c:pt idx="20">
                  <c:v>中医经典科</c:v>
                </c:pt>
                <c:pt idx="21">
                  <c:v>心血管内科</c:v>
                </c:pt>
                <c:pt idx="22">
                  <c:v>关节骨科</c:v>
                </c:pt>
                <c:pt idx="23">
                  <c:v>脑病一科</c:v>
                </c:pt>
                <c:pt idx="24">
                  <c:v>推拿科</c:v>
                </c:pt>
                <c:pt idx="25">
                  <c:v>男科</c:v>
                </c:pt>
                <c:pt idx="26">
                  <c:v>呼吸内科</c:v>
                </c:pt>
                <c:pt idx="27">
                  <c:v>东区肾病科</c:v>
                </c:pt>
                <c:pt idx="28">
                  <c:v>肝胆外科</c:v>
                </c:pt>
                <c:pt idx="29">
                  <c:v>皮肤科</c:v>
                </c:pt>
                <c:pt idx="30">
                  <c:v>骨科</c:v>
                </c:pt>
                <c:pt idx="31">
                  <c:v>泌尿外科</c:v>
                </c:pt>
                <c:pt idx="32">
                  <c:v>微创骨科</c:v>
                </c:pt>
                <c:pt idx="33">
                  <c:v>神经内科</c:v>
                </c:pt>
                <c:pt idx="34">
                  <c:v>针灸科</c:v>
                </c:pt>
                <c:pt idx="35">
                  <c:v>产科</c:v>
                </c:pt>
                <c:pt idx="36">
                  <c:v>肾病科</c:v>
                </c:pt>
                <c:pt idx="37">
                  <c:v>妇科</c:v>
                </c:pt>
                <c:pt idx="38">
                  <c:v>脑病二科</c:v>
                </c:pt>
                <c:pt idx="39">
                  <c:v>康复科</c:v>
                </c:pt>
                <c:pt idx="40">
                  <c:v>口腔科</c:v>
                </c:pt>
                <c:pt idx="41">
                  <c:v>综合内科</c:v>
                </c:pt>
                <c:pt idx="42">
                  <c:v>医院</c:v>
                </c:pt>
                <c:pt idx="43">
                  <c:v>心病三科</c:v>
                </c:pt>
                <c:pt idx="44">
                  <c:v>内分泌科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脊柱骨科</c:v>
                </c:pt>
                <c:pt idx="48">
                  <c:v>乳腺甲状腺外科</c:v>
                </c:pt>
                <c:pt idx="49">
                  <c:v>血液科</c:v>
                </c:pt>
                <c:pt idx="50">
                  <c:v>消化内科</c:v>
                </c:pt>
                <c:pt idx="51">
                  <c:v>西区重症医学科</c:v>
                </c:pt>
                <c:pt idx="52">
                  <c:v>显微骨科</c:v>
                </c:pt>
                <c:pt idx="53">
                  <c:v>中医外治中心</c:v>
                </c:pt>
                <c:pt idx="54">
                  <c:v>脾胃病科</c:v>
                </c:pt>
                <c:pt idx="55">
                  <c:v>心病四科</c:v>
                </c:pt>
                <c:pt idx="56">
                  <c:v>脾胃科消化科合并</c:v>
                </c:pt>
                <c:pt idx="57">
                  <c:v>重症医学科</c:v>
                </c:pt>
                <c:pt idx="58">
                  <c:v>耳鼻喉科</c:v>
                </c:pt>
                <c:pt idx="59">
                  <c:v>妇科妇二科合并</c:v>
                </c:pt>
                <c:pt idx="60">
                  <c:v>美容皮肤科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98.78568422321628</c:v>
                </c:pt>
                <c:pt idx="1">
                  <c:v>98.54049141492773</c:v>
                </c:pt>
                <c:pt idx="2">
                  <c:v>96.85759581025299</c:v>
                </c:pt>
                <c:pt idx="3">
                  <c:v>95.34988953874588</c:v>
                </c:pt>
                <c:pt idx="4">
                  <c:v>94.79796089308685</c:v>
                </c:pt>
                <c:pt idx="5">
                  <c:v>94.1706517670337</c:v>
                </c:pt>
                <c:pt idx="6">
                  <c:v>94.12862979581166</c:v>
                </c:pt>
                <c:pt idx="7">
                  <c:v>92.15003189628115</c:v>
                </c:pt>
                <c:pt idx="8">
                  <c:v>91.46256364083929</c:v>
                </c:pt>
                <c:pt idx="9">
                  <c:v>89.79169428140072</c:v>
                </c:pt>
                <c:pt idx="10">
                  <c:v>88.67476027331875</c:v>
                </c:pt>
                <c:pt idx="11">
                  <c:v>84.26863923834753</c:v>
                </c:pt>
                <c:pt idx="12">
                  <c:v>80.0433365337743</c:v>
                </c:pt>
                <c:pt idx="13">
                  <c:v>79.1178085721396</c:v>
                </c:pt>
                <c:pt idx="14">
                  <c:v>78.71560722386388</c:v>
                </c:pt>
                <c:pt idx="15">
                  <c:v>76.38680804569316</c:v>
                </c:pt>
                <c:pt idx="16">
                  <c:v>76.38269842104752</c:v>
                </c:pt>
                <c:pt idx="17">
                  <c:v>74.87061113534988</c:v>
                </c:pt>
                <c:pt idx="18">
                  <c:v>72.5617902802527</c:v>
                </c:pt>
                <c:pt idx="19">
                  <c:v>69.04541639058735</c:v>
                </c:pt>
                <c:pt idx="20">
                  <c:v>67.71499350843465</c:v>
                </c:pt>
                <c:pt idx="21">
                  <c:v>67.495459021402</c:v>
                </c:pt>
                <c:pt idx="22">
                  <c:v>66.9456768861317</c:v>
                </c:pt>
                <c:pt idx="23">
                  <c:v>66.49605698946921</c:v>
                </c:pt>
                <c:pt idx="24">
                  <c:v>61.629913776029575</c:v>
                </c:pt>
                <c:pt idx="25">
                  <c:v>59.97797300124774</c:v>
                </c:pt>
                <c:pt idx="26">
                  <c:v>56.77419932576881</c:v>
                </c:pt>
                <c:pt idx="27">
                  <c:v>56.45062715840938</c:v>
                </c:pt>
                <c:pt idx="28">
                  <c:v>45.89439088024507</c:v>
                </c:pt>
                <c:pt idx="29">
                  <c:v>44.758135572140965</c:v>
                </c:pt>
                <c:pt idx="30">
                  <c:v>44.14508958505954</c:v>
                </c:pt>
                <c:pt idx="31">
                  <c:v>43.52776931178499</c:v>
                </c:pt>
                <c:pt idx="32">
                  <c:v>38.933538695662364</c:v>
                </c:pt>
                <c:pt idx="33">
                  <c:v>38.468355867482</c:v>
                </c:pt>
                <c:pt idx="34">
                  <c:v>36.272792944973254</c:v>
                </c:pt>
                <c:pt idx="35">
                  <c:v>33.67738299259611</c:v>
                </c:pt>
                <c:pt idx="36">
                  <c:v>31.928627683581624</c:v>
                </c:pt>
                <c:pt idx="37">
                  <c:v>31.1344485189208</c:v>
                </c:pt>
                <c:pt idx="38">
                  <c:v>30.61590485317669</c:v>
                </c:pt>
                <c:pt idx="39">
                  <c:v>30.048957701592414</c:v>
                </c:pt>
                <c:pt idx="40">
                  <c:v>28.347133030233863</c:v>
                </c:pt>
                <c:pt idx="41">
                  <c:v>24.615108951628862</c:v>
                </c:pt>
                <c:pt idx="42">
                  <c:v>20.50472745382146</c:v>
                </c:pt>
                <c:pt idx="43">
                  <c:v>20.353165526713934</c:v>
                </c:pt>
                <c:pt idx="44">
                  <c:v>19.346141462253684</c:v>
                </c:pt>
                <c:pt idx="45">
                  <c:v>17.034694873616107</c:v>
                </c:pt>
                <c:pt idx="46">
                  <c:v>16.578124399891657</c:v>
                </c:pt>
                <c:pt idx="47">
                  <c:v>16.57071632551206</c:v>
                </c:pt>
                <c:pt idx="48">
                  <c:v>14.559863684757946</c:v>
                </c:pt>
                <c:pt idx="49">
                  <c:v>11.613630529913666</c:v>
                </c:pt>
                <c:pt idx="50">
                  <c:v>11.409033095328969</c:v>
                </c:pt>
                <c:pt idx="51">
                  <c:v>10.837394914911425</c:v>
                </c:pt>
                <c:pt idx="52">
                  <c:v>10.372040827284202</c:v>
                </c:pt>
                <c:pt idx="53">
                  <c:v>9.410395322127286</c:v>
                </c:pt>
                <c:pt idx="54">
                  <c:v>6.372262387046912</c:v>
                </c:pt>
                <c:pt idx="55">
                  <c:v>4.449501596819938</c:v>
                </c:pt>
                <c:pt idx="56">
                  <c:v>4.372144270729339</c:v>
                </c:pt>
                <c:pt idx="57">
                  <c:v>3.103698119859555</c:v>
                </c:pt>
                <c:pt idx="58">
                  <c:v>2.537894738768487</c:v>
                </c:pt>
                <c:pt idx="59">
                  <c:v>2.149185881870741</c:v>
                </c:pt>
                <c:pt idx="60">
                  <c:v>1.3940897858857992</c:v>
                </c:pt>
                <c:pt idx="61">
                  <c:v>1.1894870269769209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心病三科</c:v>
                </c:pt>
                <c:pt idx="2">
                  <c:v>周围血管科</c:v>
                </c:pt>
                <c:pt idx="3">
                  <c:v>肛肠科</c:v>
                </c:pt>
                <c:pt idx="4">
                  <c:v>普通外科</c:v>
                </c:pt>
                <c:pt idx="5">
                  <c:v>脊柱骨科</c:v>
                </c:pt>
                <c:pt idx="6">
                  <c:v>西区重症医学科</c:v>
                </c:pt>
                <c:pt idx="7">
                  <c:v>肿瘤内科</c:v>
                </c:pt>
                <c:pt idx="8">
                  <c:v>微创骨科</c:v>
                </c:pt>
                <c:pt idx="9">
                  <c:v>呼吸内科</c:v>
                </c:pt>
                <c:pt idx="10">
                  <c:v>针灸科</c:v>
                </c:pt>
                <c:pt idx="11">
                  <c:v>风湿病科</c:v>
                </c:pt>
                <c:pt idx="12">
                  <c:v>康复科</c:v>
                </c:pt>
                <c:pt idx="13">
                  <c:v>皮肤科</c:v>
                </c:pt>
                <c:pt idx="14">
                  <c:v>产科</c:v>
                </c:pt>
                <c:pt idx="15">
                  <c:v>显微骨科</c:v>
                </c:pt>
                <c:pt idx="16">
                  <c:v>骨科</c:v>
                </c:pt>
                <c:pt idx="17">
                  <c:v>中医经典科</c:v>
                </c:pt>
                <c:pt idx="18">
                  <c:v>心病四科</c:v>
                </c:pt>
                <c:pt idx="19">
                  <c:v>神经内科</c:v>
                </c:pt>
                <c:pt idx="20">
                  <c:v>综合内科</c:v>
                </c:pt>
                <c:pt idx="21">
                  <c:v>心血管内科</c:v>
                </c:pt>
                <c:pt idx="22">
                  <c:v>心病一科</c:v>
                </c:pt>
                <c:pt idx="23">
                  <c:v>关节骨科</c:v>
                </c:pt>
                <c:pt idx="24">
                  <c:v>东区重症医学科</c:v>
                </c:pt>
                <c:pt idx="25">
                  <c:v>妇二科</c:v>
                </c:pt>
                <c:pt idx="26">
                  <c:v>男科</c:v>
                </c:pt>
                <c:pt idx="27">
                  <c:v>儿科</c:v>
                </c:pt>
                <c:pt idx="28">
                  <c:v>乳腺甲状腺外科</c:v>
                </c:pt>
                <c:pt idx="29">
                  <c:v>内分泌科</c:v>
                </c:pt>
                <c:pt idx="30">
                  <c:v>神经外科</c:v>
                </c:pt>
                <c:pt idx="31">
                  <c:v>脑病一科</c:v>
                </c:pt>
                <c:pt idx="32">
                  <c:v>肾病科</c:v>
                </c:pt>
                <c:pt idx="33">
                  <c:v>肾脏内科</c:v>
                </c:pt>
                <c:pt idx="34">
                  <c:v>运动损伤骨科</c:v>
                </c:pt>
                <c:pt idx="35">
                  <c:v>口腔科</c:v>
                </c:pt>
                <c:pt idx="36">
                  <c:v>血液科</c:v>
                </c:pt>
                <c:pt idx="37">
                  <c:v>脑病三科</c:v>
                </c:pt>
                <c:pt idx="38">
                  <c:v>眼科</c:v>
                </c:pt>
                <c:pt idx="39">
                  <c:v>肝病科</c:v>
                </c:pt>
                <c:pt idx="40">
                  <c:v>泌尿外科</c:v>
                </c:pt>
                <c:pt idx="41">
                  <c:v>胸外科</c:v>
                </c:pt>
                <c:pt idx="42">
                  <c:v>心病二科</c:v>
                </c:pt>
                <c:pt idx="43">
                  <c:v>医院</c:v>
                </c:pt>
                <c:pt idx="44">
                  <c:v>美容皮肤科</c:v>
                </c:pt>
                <c:pt idx="45">
                  <c:v>重症医学科</c:v>
                </c:pt>
                <c:pt idx="46">
                  <c:v>老年医学科</c:v>
                </c:pt>
                <c:pt idx="47">
                  <c:v>小儿推拿科</c:v>
                </c:pt>
                <c:pt idx="48">
                  <c:v>身心医学科</c:v>
                </c:pt>
                <c:pt idx="49">
                  <c:v>妇科</c:v>
                </c:pt>
                <c:pt idx="50">
                  <c:v>推拿科</c:v>
                </c:pt>
                <c:pt idx="51">
                  <c:v>脾胃科消化科合并</c:v>
                </c:pt>
                <c:pt idx="52">
                  <c:v>脑病二科</c:v>
                </c:pt>
                <c:pt idx="53">
                  <c:v>耳鼻喉科</c:v>
                </c:pt>
                <c:pt idx="54">
                  <c:v>脾胃病科</c:v>
                </c:pt>
                <c:pt idx="55">
                  <c:v>创伤骨科</c:v>
                </c:pt>
                <c:pt idx="56">
                  <c:v>小儿骨科</c:v>
                </c:pt>
                <c:pt idx="57">
                  <c:v>妇科妇二科合并</c:v>
                </c:pt>
                <c:pt idx="58">
                  <c:v>肝胆外科</c:v>
                </c:pt>
                <c:pt idx="59">
                  <c:v>中医外治中心</c:v>
                </c:pt>
                <c:pt idx="60">
                  <c:v>治未病中心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99.29133288580789</c:v>
                </c:pt>
                <c:pt idx="1">
                  <c:v>99.014999024606</c:v>
                </c:pt>
                <c:pt idx="2">
                  <c:v>95.6789644130264</c:v>
                </c:pt>
                <c:pt idx="3">
                  <c:v>93.56209920305871</c:v>
                </c:pt>
                <c:pt idx="4">
                  <c:v>93.42199269696725</c:v>
                </c:pt>
                <c:pt idx="5">
                  <c:v>92.05506018894091</c:v>
                </c:pt>
                <c:pt idx="6">
                  <c:v>91.93031749518794</c:v>
                </c:pt>
                <c:pt idx="7">
                  <c:v>91.27972351453366</c:v>
                </c:pt>
                <c:pt idx="8">
                  <c:v>91.19099835649665</c:v>
                </c:pt>
                <c:pt idx="9">
                  <c:v>90.93179816396906</c:v>
                </c:pt>
                <c:pt idx="10">
                  <c:v>90.66167220500765</c:v>
                </c:pt>
                <c:pt idx="11">
                  <c:v>87.9580178244223</c:v>
                </c:pt>
                <c:pt idx="12">
                  <c:v>82.92793388942484</c:v>
                </c:pt>
                <c:pt idx="13">
                  <c:v>81.23509793489805</c:v>
                </c:pt>
                <c:pt idx="14">
                  <c:v>78.49652228184765</c:v>
                </c:pt>
                <c:pt idx="15">
                  <c:v>77.4745903791927</c:v>
                </c:pt>
                <c:pt idx="16">
                  <c:v>76.85287670584182</c:v>
                </c:pt>
                <c:pt idx="17">
                  <c:v>76.58742089505883</c:v>
                </c:pt>
                <c:pt idx="18">
                  <c:v>75.74590324978433</c:v>
                </c:pt>
                <c:pt idx="19">
                  <c:v>75.63976627994631</c:v>
                </c:pt>
                <c:pt idx="20">
                  <c:v>75.02319024555536</c:v>
                </c:pt>
                <c:pt idx="21">
                  <c:v>64.57169872853842</c:v>
                </c:pt>
                <c:pt idx="22">
                  <c:v>63.407214134177934</c:v>
                </c:pt>
                <c:pt idx="23">
                  <c:v>63.32987612746286</c:v>
                </c:pt>
                <c:pt idx="24">
                  <c:v>60.69270880924209</c:v>
                </c:pt>
                <c:pt idx="25">
                  <c:v>57.58149367242791</c:v>
                </c:pt>
                <c:pt idx="26">
                  <c:v>56.871281690225395</c:v>
                </c:pt>
                <c:pt idx="27">
                  <c:v>55.67013108528926</c:v>
                </c:pt>
                <c:pt idx="28">
                  <c:v>53.06985021295772</c:v>
                </c:pt>
                <c:pt idx="29">
                  <c:v>51.84541533294791</c:v>
                </c:pt>
                <c:pt idx="30">
                  <c:v>50.95440125313131</c:v>
                </c:pt>
                <c:pt idx="31">
                  <c:v>44.65244557808097</c:v>
                </c:pt>
                <c:pt idx="32">
                  <c:v>41.09916971817813</c:v>
                </c:pt>
                <c:pt idx="33">
                  <c:v>40.69187303138049</c:v>
                </c:pt>
                <c:pt idx="34">
                  <c:v>39.00320564417732</c:v>
                </c:pt>
                <c:pt idx="35">
                  <c:v>38.880843992010995</c:v>
                </c:pt>
                <c:pt idx="36">
                  <c:v>38.76235276590769</c:v>
                </c:pt>
                <c:pt idx="37">
                  <c:v>36.5338972453511</c:v>
                </c:pt>
                <c:pt idx="38">
                  <c:v>33.643101916394414</c:v>
                </c:pt>
                <c:pt idx="39">
                  <c:v>31.223816184882413</c:v>
                </c:pt>
                <c:pt idx="40">
                  <c:v>30.22867708730612</c:v>
                </c:pt>
                <c:pt idx="41">
                  <c:v>30.032677907965333</c:v>
                </c:pt>
                <c:pt idx="42">
                  <c:v>27.81928457936722</c:v>
                </c:pt>
                <c:pt idx="43">
                  <c:v>27.747700896139026</c:v>
                </c:pt>
                <c:pt idx="44">
                  <c:v>27.513753091740245</c:v>
                </c:pt>
                <c:pt idx="45">
                  <c:v>26.885737626381847</c:v>
                </c:pt>
                <c:pt idx="46">
                  <c:v>24.178015236640693</c:v>
                </c:pt>
                <c:pt idx="47">
                  <c:v>23.906388760240493</c:v>
                </c:pt>
                <c:pt idx="48">
                  <c:v>21.072208388075573</c:v>
                </c:pt>
                <c:pt idx="49">
                  <c:v>19.082306269885805</c:v>
                </c:pt>
                <c:pt idx="50">
                  <c:v>17.46214414754337</c:v>
                </c:pt>
                <c:pt idx="51">
                  <c:v>15.996792037404205</c:v>
                </c:pt>
                <c:pt idx="52">
                  <c:v>13.563560672605423</c:v>
                </c:pt>
                <c:pt idx="53">
                  <c:v>13.006919463120227</c:v>
                </c:pt>
                <c:pt idx="54">
                  <c:v>11.733766893630104</c:v>
                </c:pt>
                <c:pt idx="55">
                  <c:v>11.37868508986819</c:v>
                </c:pt>
                <c:pt idx="56">
                  <c:v>9.066396427004397</c:v>
                </c:pt>
                <c:pt idx="57">
                  <c:v>5.25772687410091</c:v>
                </c:pt>
                <c:pt idx="58">
                  <c:v>3.156312311691112</c:v>
                </c:pt>
                <c:pt idx="59">
                  <c:v>2.8827718730611185</c:v>
                </c:pt>
                <c:pt idx="60">
                  <c:v>2.621740642964543</c:v>
                </c:pt>
                <c:pt idx="61">
                  <c:v>1.6895583141268489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脾胃科消化科合并</c:v>
                </c:pt>
                <c:pt idx="2">
                  <c:v>呼吸内科</c:v>
                </c:pt>
                <c:pt idx="3">
                  <c:v>眼科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脑病三科</c:v>
                </c:pt>
                <c:pt idx="7">
                  <c:v>小儿推拿科</c:v>
                </c:pt>
                <c:pt idx="8">
                  <c:v>身心医学科</c:v>
                </c:pt>
                <c:pt idx="9">
                  <c:v>产科</c:v>
                </c:pt>
                <c:pt idx="10">
                  <c:v>心病四科</c:v>
                </c:pt>
                <c:pt idx="11">
                  <c:v>脊柱骨科</c:v>
                </c:pt>
                <c:pt idx="12">
                  <c:v>脑病二科</c:v>
                </c:pt>
                <c:pt idx="13">
                  <c:v>综合内科</c:v>
                </c:pt>
                <c:pt idx="14">
                  <c:v>神经外科</c:v>
                </c:pt>
                <c:pt idx="15">
                  <c:v>微创骨科</c:v>
                </c:pt>
                <c:pt idx="16">
                  <c:v>周围血管科</c:v>
                </c:pt>
                <c:pt idx="17">
                  <c:v>心病一科</c:v>
                </c:pt>
                <c:pt idx="18">
                  <c:v>肛肠科</c:v>
                </c:pt>
                <c:pt idx="19">
                  <c:v>西区重症医学科</c:v>
                </c:pt>
                <c:pt idx="20">
                  <c:v>胸外科</c:v>
                </c:pt>
                <c:pt idx="21">
                  <c:v>推拿科</c:v>
                </c:pt>
                <c:pt idx="22">
                  <c:v>肝胆外科</c:v>
                </c:pt>
                <c:pt idx="23">
                  <c:v>妇科</c:v>
                </c:pt>
                <c:pt idx="24">
                  <c:v>中医外治中心</c:v>
                </c:pt>
                <c:pt idx="25">
                  <c:v>东区肾病科</c:v>
                </c:pt>
                <c:pt idx="26">
                  <c:v>口腔科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心病二科</c:v>
                </c:pt>
                <c:pt idx="30">
                  <c:v>创伤骨科</c:v>
                </c:pt>
                <c:pt idx="31">
                  <c:v>心病三科</c:v>
                </c:pt>
                <c:pt idx="32">
                  <c:v>康复科</c:v>
                </c:pt>
                <c:pt idx="33">
                  <c:v>普通外科</c:v>
                </c:pt>
                <c:pt idx="34">
                  <c:v>妇科妇二科合并</c:v>
                </c:pt>
                <c:pt idx="35">
                  <c:v>耳鼻喉科</c:v>
                </c:pt>
                <c:pt idx="36">
                  <c:v>针灸科</c:v>
                </c:pt>
                <c:pt idx="37">
                  <c:v>肾病科</c:v>
                </c:pt>
                <c:pt idx="38">
                  <c:v>美容皮肤科</c:v>
                </c:pt>
                <c:pt idx="39">
                  <c:v>妇二科</c:v>
                </c:pt>
                <c:pt idx="40">
                  <c:v>神经内科</c:v>
                </c:pt>
                <c:pt idx="41">
                  <c:v>乳腺甲状腺外科</c:v>
                </c:pt>
                <c:pt idx="42">
                  <c:v>关节骨科</c:v>
                </c:pt>
                <c:pt idx="43">
                  <c:v>脾胃病科</c:v>
                </c:pt>
                <c:pt idx="44">
                  <c:v>风湿病科</c:v>
                </c:pt>
                <c:pt idx="45">
                  <c:v>脑病一科</c:v>
                </c:pt>
                <c:pt idx="46">
                  <c:v>显微骨科</c:v>
                </c:pt>
                <c:pt idx="47">
                  <c:v>心血管内科</c:v>
                </c:pt>
                <c:pt idx="48">
                  <c:v>骨科</c:v>
                </c:pt>
                <c:pt idx="49">
                  <c:v>肿瘤内科</c:v>
                </c:pt>
                <c:pt idx="50">
                  <c:v>医院</c:v>
                </c:pt>
                <c:pt idx="51">
                  <c:v>消化内科</c:v>
                </c:pt>
                <c:pt idx="52">
                  <c:v>运动损伤骨科</c:v>
                </c:pt>
                <c:pt idx="53">
                  <c:v>皮肤科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老年医学科</c:v>
                </c:pt>
                <c:pt idx="57">
                  <c:v>男科</c:v>
                </c:pt>
                <c:pt idx="58">
                  <c:v>肝病科</c:v>
                </c:pt>
                <c:pt idx="59">
                  <c:v>小儿骨科</c:v>
                </c:pt>
                <c:pt idx="60">
                  <c:v>儿科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89.13315013382638</c:v>
                </c:pt>
                <c:pt idx="2">
                  <c:v>81.90867365429622</c:v>
                </c:pt>
                <c:pt idx="3">
                  <c:v>53.28811350581185</c:v>
                </c:pt>
                <c:pt idx="4">
                  <c:v>39.12005342699373</c:v>
                </c:pt>
                <c:pt idx="5">
                  <c:v>34.896447138626726</c:v>
                </c:pt>
                <c:pt idx="6">
                  <c:v>25.717006672009507</c:v>
                </c:pt>
                <c:pt idx="7">
                  <c:v>25.585705048287217</c:v>
                </c:pt>
                <c:pt idx="8">
                  <c:v>17.89748356505317</c:v>
                </c:pt>
                <c:pt idx="9">
                  <c:v>15.575568031044833</c:v>
                </c:pt>
                <c:pt idx="10">
                  <c:v>15.236917283222644</c:v>
                </c:pt>
                <c:pt idx="11">
                  <c:v>14.651791847658375</c:v>
                </c:pt>
                <c:pt idx="12">
                  <c:v>14.099958462088074</c:v>
                </c:pt>
                <c:pt idx="13">
                  <c:v>13.804929553921701</c:v>
                </c:pt>
                <c:pt idx="14">
                  <c:v>13.14025361613135</c:v>
                </c:pt>
                <c:pt idx="15">
                  <c:v>12.290032084422661</c:v>
                </c:pt>
                <c:pt idx="16">
                  <c:v>12.25248930115667</c:v>
                </c:pt>
                <c:pt idx="17">
                  <c:v>12.213133641707625</c:v>
                </c:pt>
                <c:pt idx="18">
                  <c:v>11.421439694843531</c:v>
                </c:pt>
                <c:pt idx="19">
                  <c:v>10.209017322116201</c:v>
                </c:pt>
                <c:pt idx="20">
                  <c:v>10.1201136488622</c:v>
                </c:pt>
                <c:pt idx="21">
                  <c:v>9.72533318053346</c:v>
                </c:pt>
                <c:pt idx="22">
                  <c:v>9.38968836356673</c:v>
                </c:pt>
                <c:pt idx="23">
                  <c:v>8.84165872591844</c:v>
                </c:pt>
                <c:pt idx="24">
                  <c:v>8.729995618011843</c:v>
                </c:pt>
                <c:pt idx="25">
                  <c:v>8.681357162652407</c:v>
                </c:pt>
                <c:pt idx="26">
                  <c:v>8.675194162350056</c:v>
                </c:pt>
                <c:pt idx="27">
                  <c:v>8.532573464153725</c:v>
                </c:pt>
                <c:pt idx="28">
                  <c:v>8.339574554186498</c:v>
                </c:pt>
                <c:pt idx="29">
                  <c:v>8.263918946149879</c:v>
                </c:pt>
                <c:pt idx="30">
                  <c:v>7.598049194781229</c:v>
                </c:pt>
                <c:pt idx="31">
                  <c:v>7.23547324666717</c:v>
                </c:pt>
                <c:pt idx="32">
                  <c:v>6.947714994162408</c:v>
                </c:pt>
                <c:pt idx="33">
                  <c:v>6.626793968444967</c:v>
                </c:pt>
                <c:pt idx="34">
                  <c:v>5.697714952864356</c:v>
                </c:pt>
                <c:pt idx="35">
                  <c:v>5.675649425429345</c:v>
                </c:pt>
                <c:pt idx="36">
                  <c:v>5.651550418636469</c:v>
                </c:pt>
                <c:pt idx="37">
                  <c:v>5.606749714662377</c:v>
                </c:pt>
                <c:pt idx="38">
                  <c:v>5.526529801374275</c:v>
                </c:pt>
                <c:pt idx="39">
                  <c:v>5.471012240071982</c:v>
                </c:pt>
                <c:pt idx="40">
                  <c:v>5.439156430458634</c:v>
                </c:pt>
                <c:pt idx="41">
                  <c:v>5.367653906828907</c:v>
                </c:pt>
                <c:pt idx="42">
                  <c:v>5.25557241564634</c:v>
                </c:pt>
                <c:pt idx="43">
                  <c:v>5.225856312176101</c:v>
                </c:pt>
                <c:pt idx="44">
                  <c:v>4.715219603396797</c:v>
                </c:pt>
                <c:pt idx="45">
                  <c:v>4.418431643791373</c:v>
                </c:pt>
                <c:pt idx="46">
                  <c:v>4.343451395312809</c:v>
                </c:pt>
                <c:pt idx="47">
                  <c:v>4.3150250517346835</c:v>
                </c:pt>
                <c:pt idx="48">
                  <c:v>4.2575899250783955</c:v>
                </c:pt>
                <c:pt idx="49">
                  <c:v>4.165235416699543</c:v>
                </c:pt>
                <c:pt idx="50">
                  <c:v>4.049951517888357</c:v>
                </c:pt>
                <c:pt idx="51">
                  <c:v>3.8894436341754277</c:v>
                </c:pt>
                <c:pt idx="52">
                  <c:v>3.8754588071666456</c:v>
                </c:pt>
                <c:pt idx="53">
                  <c:v>3.7996457312594476</c:v>
                </c:pt>
                <c:pt idx="54">
                  <c:v>3.7627791302431803</c:v>
                </c:pt>
                <c:pt idx="55">
                  <c:v>3.7012770069804826</c:v>
                </c:pt>
                <c:pt idx="56">
                  <c:v>3.6471643935469094</c:v>
                </c:pt>
                <c:pt idx="57">
                  <c:v>3.4170284261292907</c:v>
                </c:pt>
                <c:pt idx="58">
                  <c:v>3.395449517181272</c:v>
                </c:pt>
                <c:pt idx="59">
                  <c:v>3.365769639137899</c:v>
                </c:pt>
                <c:pt idx="60">
                  <c:v>3.3406606675550874</c:v>
                </c:pt>
                <c:pt idx="61">
                  <c:v>3.3001555336519273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神经内科</c:v>
                </c:pt>
                <c:pt idx="2">
                  <c:v>脾胃科消化科合并</c:v>
                </c:pt>
                <c:pt idx="3">
                  <c:v>皮肤科</c:v>
                </c:pt>
                <c:pt idx="4">
                  <c:v>小儿骨科</c:v>
                </c:pt>
                <c:pt idx="5">
                  <c:v>显微骨科</c:v>
                </c:pt>
                <c:pt idx="6">
                  <c:v>心病二科</c:v>
                </c:pt>
                <c:pt idx="7">
                  <c:v>推拿科</c:v>
                </c:pt>
                <c:pt idx="8">
                  <c:v>肝胆外科</c:v>
                </c:pt>
                <c:pt idx="9">
                  <c:v>针灸科</c:v>
                </c:pt>
                <c:pt idx="10">
                  <c:v>脑病三科</c:v>
                </c:pt>
                <c:pt idx="11">
                  <c:v>妇二科</c:v>
                </c:pt>
                <c:pt idx="12">
                  <c:v>肿瘤内科</c:v>
                </c:pt>
                <c:pt idx="13">
                  <c:v>美容皮肤科</c:v>
                </c:pt>
                <c:pt idx="14">
                  <c:v>儿科</c:v>
                </c:pt>
                <c:pt idx="15">
                  <c:v>东区肾病科</c:v>
                </c:pt>
                <c:pt idx="16">
                  <c:v>心血管内科</c:v>
                </c:pt>
                <c:pt idx="17">
                  <c:v>男科</c:v>
                </c:pt>
                <c:pt idx="18">
                  <c:v>重症医学科</c:v>
                </c:pt>
                <c:pt idx="19">
                  <c:v>东区重症医学科</c:v>
                </c:pt>
                <c:pt idx="20">
                  <c:v>脑病二科</c:v>
                </c:pt>
                <c:pt idx="21">
                  <c:v>周围血管科</c:v>
                </c:pt>
                <c:pt idx="22">
                  <c:v>眼科</c:v>
                </c:pt>
                <c:pt idx="23">
                  <c:v>乳腺甲状腺外科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妇科</c:v>
                </c:pt>
                <c:pt idx="27">
                  <c:v>运动损伤骨科</c:v>
                </c:pt>
                <c:pt idx="28">
                  <c:v>老年医学科</c:v>
                </c:pt>
                <c:pt idx="29">
                  <c:v>心病四科</c:v>
                </c:pt>
                <c:pt idx="30">
                  <c:v>消化内科</c:v>
                </c:pt>
                <c:pt idx="31">
                  <c:v>心病三科</c:v>
                </c:pt>
                <c:pt idx="32">
                  <c:v>呼吸内科</c:v>
                </c:pt>
                <c:pt idx="33">
                  <c:v>心病一科</c:v>
                </c:pt>
                <c:pt idx="34">
                  <c:v>肾病科</c:v>
                </c:pt>
                <c:pt idx="35">
                  <c:v>妇科妇二科合并</c:v>
                </c:pt>
                <c:pt idx="36">
                  <c:v>康复科</c:v>
                </c:pt>
                <c:pt idx="37">
                  <c:v>创伤骨科</c:v>
                </c:pt>
                <c:pt idx="38">
                  <c:v>肾脏内科</c:v>
                </c:pt>
                <c:pt idx="39">
                  <c:v>风湿病科</c:v>
                </c:pt>
                <c:pt idx="40">
                  <c:v>耳鼻喉科</c:v>
                </c:pt>
                <c:pt idx="41">
                  <c:v>中医经典科</c:v>
                </c:pt>
                <c:pt idx="42">
                  <c:v>治未病中心</c:v>
                </c:pt>
                <c:pt idx="43">
                  <c:v>脊柱骨科</c:v>
                </c:pt>
                <c:pt idx="44">
                  <c:v>肝病科</c:v>
                </c:pt>
                <c:pt idx="45">
                  <c:v>口腔科</c:v>
                </c:pt>
                <c:pt idx="46">
                  <c:v>中医外治中心</c:v>
                </c:pt>
                <c:pt idx="47">
                  <c:v>脑病一科</c:v>
                </c:pt>
                <c:pt idx="48">
                  <c:v>产科</c:v>
                </c:pt>
                <c:pt idx="49">
                  <c:v>小儿推拿科</c:v>
                </c:pt>
                <c:pt idx="50">
                  <c:v>关节骨科</c:v>
                </c:pt>
                <c:pt idx="51">
                  <c:v>西区重症医学科</c:v>
                </c:pt>
                <c:pt idx="52">
                  <c:v>综合内科</c:v>
                </c:pt>
                <c:pt idx="53">
                  <c:v>内分泌科</c:v>
                </c:pt>
                <c:pt idx="54">
                  <c:v>普通外科</c:v>
                </c:pt>
                <c:pt idx="55">
                  <c:v>肛肠科</c:v>
                </c:pt>
                <c:pt idx="56">
                  <c:v>泌尿外科</c:v>
                </c:pt>
                <c:pt idx="57">
                  <c:v>身心医学科</c:v>
                </c:pt>
                <c:pt idx="58">
                  <c:v>微创骨科</c:v>
                </c:pt>
                <c:pt idx="59">
                  <c:v>骨科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98.0063575104222</c:v>
                </c:pt>
                <c:pt idx="2">
                  <c:v>97.74353436930282</c:v>
                </c:pt>
                <c:pt idx="3">
                  <c:v>97.09521771607562</c:v>
                </c:pt>
                <c:pt idx="4">
                  <c:v>94.49675487873537</c:v>
                </c:pt>
                <c:pt idx="5">
                  <c:v>92.06665665572719</c:v>
                </c:pt>
                <c:pt idx="6">
                  <c:v>92.04685438419045</c:v>
                </c:pt>
                <c:pt idx="7">
                  <c:v>90.81076789531858</c:v>
                </c:pt>
                <c:pt idx="8">
                  <c:v>89.83824928334258</c:v>
                </c:pt>
                <c:pt idx="9">
                  <c:v>89.32491284653103</c:v>
                </c:pt>
                <c:pt idx="10">
                  <c:v>85.62162141752748</c:v>
                </c:pt>
                <c:pt idx="11">
                  <c:v>84.66682338531382</c:v>
                </c:pt>
                <c:pt idx="12">
                  <c:v>84.58049644701924</c:v>
                </c:pt>
                <c:pt idx="13">
                  <c:v>83.89124980617395</c:v>
                </c:pt>
                <c:pt idx="14">
                  <c:v>83.79881644414694</c:v>
                </c:pt>
                <c:pt idx="15">
                  <c:v>82.4627632345942</c:v>
                </c:pt>
                <c:pt idx="16">
                  <c:v>81.91358038372948</c:v>
                </c:pt>
                <c:pt idx="17">
                  <c:v>81.2847653630459</c:v>
                </c:pt>
                <c:pt idx="18">
                  <c:v>78.0691321870715</c:v>
                </c:pt>
                <c:pt idx="19">
                  <c:v>77.66059931480277</c:v>
                </c:pt>
                <c:pt idx="20">
                  <c:v>74.77821820122251</c:v>
                </c:pt>
                <c:pt idx="21">
                  <c:v>74.44555355615917</c:v>
                </c:pt>
                <c:pt idx="22">
                  <c:v>72.2410285135561</c:v>
                </c:pt>
                <c:pt idx="23">
                  <c:v>72.21273550104857</c:v>
                </c:pt>
                <c:pt idx="24">
                  <c:v>68.32908137689566</c:v>
                </c:pt>
                <c:pt idx="25">
                  <c:v>67.3467027312889</c:v>
                </c:pt>
                <c:pt idx="26">
                  <c:v>66.02649587950943</c:v>
                </c:pt>
                <c:pt idx="27">
                  <c:v>62.66796423031391</c:v>
                </c:pt>
                <c:pt idx="28">
                  <c:v>62.55781996363712</c:v>
                </c:pt>
                <c:pt idx="29">
                  <c:v>58.36731571148973</c:v>
                </c:pt>
                <c:pt idx="30">
                  <c:v>56.33521627827315</c:v>
                </c:pt>
                <c:pt idx="31">
                  <c:v>50.64786997447612</c:v>
                </c:pt>
                <c:pt idx="32">
                  <c:v>50.350687439032036</c:v>
                </c:pt>
                <c:pt idx="33">
                  <c:v>48.91454528381297</c:v>
                </c:pt>
                <c:pt idx="34">
                  <c:v>45.63556678302652</c:v>
                </c:pt>
                <c:pt idx="35">
                  <c:v>42.66221081704118</c:v>
                </c:pt>
                <c:pt idx="36">
                  <c:v>40.00553502591583</c:v>
                </c:pt>
                <c:pt idx="37">
                  <c:v>37.1359025122051</c:v>
                </c:pt>
                <c:pt idx="38">
                  <c:v>34.631076201062854</c:v>
                </c:pt>
                <c:pt idx="39">
                  <c:v>34.47475846413753</c:v>
                </c:pt>
                <c:pt idx="40">
                  <c:v>34.46191032851127</c:v>
                </c:pt>
                <c:pt idx="41">
                  <c:v>30.71215479036785</c:v>
                </c:pt>
                <c:pt idx="42">
                  <c:v>29.74993588471381</c:v>
                </c:pt>
                <c:pt idx="43">
                  <c:v>29.727204451026765</c:v>
                </c:pt>
                <c:pt idx="44">
                  <c:v>29.057829610671448</c:v>
                </c:pt>
                <c:pt idx="45">
                  <c:v>27.47561609914504</c:v>
                </c:pt>
                <c:pt idx="46">
                  <c:v>24.382319728515856</c:v>
                </c:pt>
                <c:pt idx="47">
                  <c:v>23.57552343884176</c:v>
                </c:pt>
                <c:pt idx="48">
                  <c:v>23.493370291318254</c:v>
                </c:pt>
                <c:pt idx="49">
                  <c:v>22.897828495305532</c:v>
                </c:pt>
                <c:pt idx="50">
                  <c:v>20.942048568882967</c:v>
                </c:pt>
                <c:pt idx="51">
                  <c:v>18.369685597179227</c:v>
                </c:pt>
                <c:pt idx="52">
                  <c:v>15.782361186319344</c:v>
                </c:pt>
                <c:pt idx="53">
                  <c:v>14.798896802359113</c:v>
                </c:pt>
                <c:pt idx="54">
                  <c:v>12.544424439280906</c:v>
                </c:pt>
                <c:pt idx="55">
                  <c:v>11.317172543335236</c:v>
                </c:pt>
                <c:pt idx="56">
                  <c:v>8.738602682115841</c:v>
                </c:pt>
                <c:pt idx="57">
                  <c:v>7.328828993167706</c:v>
                </c:pt>
                <c:pt idx="58">
                  <c:v>7.1837610387417605</c:v>
                </c:pt>
                <c:pt idx="59">
                  <c:v>0.7213520712052337</c:v>
                </c:pt>
                <c:pt idx="60">
                  <c:v>0.40332612776097554</c:v>
                </c:pt>
                <c:pt idx="61">
                  <c:v>0.3272007772096836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小儿骨科</c:v>
                </c:pt>
                <c:pt idx="2">
                  <c:v>显微骨科</c:v>
                </c:pt>
                <c:pt idx="3">
                  <c:v>妇科</c:v>
                </c:pt>
                <c:pt idx="4">
                  <c:v>男科</c:v>
                </c:pt>
                <c:pt idx="5">
                  <c:v>肝胆外科</c:v>
                </c:pt>
                <c:pt idx="6">
                  <c:v>血液科</c:v>
                </c:pt>
                <c:pt idx="7">
                  <c:v>妇二科</c:v>
                </c:pt>
                <c:pt idx="8">
                  <c:v>脾胃科消化科合并</c:v>
                </c:pt>
                <c:pt idx="9">
                  <c:v>心血管内科</c:v>
                </c:pt>
                <c:pt idx="10">
                  <c:v>乳腺甲状腺外科</c:v>
                </c:pt>
                <c:pt idx="11">
                  <c:v>内分泌科</c:v>
                </c:pt>
                <c:pt idx="12">
                  <c:v>脑病一科</c:v>
                </c:pt>
                <c:pt idx="13">
                  <c:v>心病四科</c:v>
                </c:pt>
                <c:pt idx="14">
                  <c:v>肛肠科</c:v>
                </c:pt>
                <c:pt idx="15">
                  <c:v>肝病科</c:v>
                </c:pt>
                <c:pt idx="16">
                  <c:v>美容皮肤科</c:v>
                </c:pt>
                <c:pt idx="17">
                  <c:v>老年医学科</c:v>
                </c:pt>
                <c:pt idx="18">
                  <c:v>治未病中心</c:v>
                </c:pt>
                <c:pt idx="19">
                  <c:v>儿科</c:v>
                </c:pt>
                <c:pt idx="20">
                  <c:v>关节骨科</c:v>
                </c:pt>
                <c:pt idx="21">
                  <c:v>康复科</c:v>
                </c:pt>
                <c:pt idx="22">
                  <c:v>东区肾病科</c:v>
                </c:pt>
                <c:pt idx="23">
                  <c:v>心病二科</c:v>
                </c:pt>
                <c:pt idx="24">
                  <c:v>重症医学科</c:v>
                </c:pt>
                <c:pt idx="25">
                  <c:v>胸外科</c:v>
                </c:pt>
                <c:pt idx="26">
                  <c:v>医院</c:v>
                </c:pt>
                <c:pt idx="27">
                  <c:v>中医经典科</c:v>
                </c:pt>
                <c:pt idx="28">
                  <c:v>脑病二科</c:v>
                </c:pt>
                <c:pt idx="29">
                  <c:v>脊柱骨科</c:v>
                </c:pt>
                <c:pt idx="30">
                  <c:v>妇科妇二科合并</c:v>
                </c:pt>
                <c:pt idx="31">
                  <c:v>西区重症医学科</c:v>
                </c:pt>
                <c:pt idx="32">
                  <c:v>风湿病科</c:v>
                </c:pt>
                <c:pt idx="33">
                  <c:v>眼科</c:v>
                </c:pt>
                <c:pt idx="34">
                  <c:v>心病一科</c:v>
                </c:pt>
                <c:pt idx="35">
                  <c:v>运动损伤骨科</c:v>
                </c:pt>
                <c:pt idx="36">
                  <c:v>口腔科</c:v>
                </c:pt>
                <c:pt idx="37">
                  <c:v>肿瘤内科</c:v>
                </c:pt>
                <c:pt idx="38">
                  <c:v>肾病科</c:v>
                </c:pt>
                <c:pt idx="39">
                  <c:v>普通外科</c:v>
                </c:pt>
                <c:pt idx="40">
                  <c:v>综合内科</c:v>
                </c:pt>
                <c:pt idx="41">
                  <c:v>骨科</c:v>
                </c:pt>
                <c:pt idx="42">
                  <c:v>脾胃病科</c:v>
                </c:pt>
                <c:pt idx="43">
                  <c:v>消化内科</c:v>
                </c:pt>
                <c:pt idx="44">
                  <c:v>肾脏内科</c:v>
                </c:pt>
                <c:pt idx="45">
                  <c:v>推拿科</c:v>
                </c:pt>
                <c:pt idx="46">
                  <c:v>神经内科</c:v>
                </c:pt>
                <c:pt idx="47">
                  <c:v>脑病三科</c:v>
                </c:pt>
                <c:pt idx="48">
                  <c:v>小儿推拿科</c:v>
                </c:pt>
                <c:pt idx="49">
                  <c:v>皮肤科</c:v>
                </c:pt>
                <c:pt idx="50">
                  <c:v>产科</c:v>
                </c:pt>
                <c:pt idx="51">
                  <c:v>创伤骨科</c:v>
                </c:pt>
                <c:pt idx="52">
                  <c:v>中医外治中心</c:v>
                </c:pt>
                <c:pt idx="53">
                  <c:v>周围血管科</c:v>
                </c:pt>
                <c:pt idx="54">
                  <c:v>东区重症医学科</c:v>
                </c:pt>
                <c:pt idx="55">
                  <c:v>耳鼻喉科</c:v>
                </c:pt>
                <c:pt idx="56">
                  <c:v>身心医学科</c:v>
                </c:pt>
                <c:pt idx="57">
                  <c:v>呼吸内科</c:v>
                </c:pt>
                <c:pt idx="58">
                  <c:v>泌尿外科</c:v>
                </c:pt>
                <c:pt idx="59">
                  <c:v>针灸科</c:v>
                </c:pt>
                <c:pt idx="60">
                  <c:v>微创骨科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99.99911525864087</c:v>
                </c:pt>
                <c:pt idx="1">
                  <c:v>99.21184549784068</c:v>
                </c:pt>
                <c:pt idx="2">
                  <c:v>98.53129469134383</c:v>
                </c:pt>
                <c:pt idx="3">
                  <c:v>96.82189986041485</c:v>
                </c:pt>
                <c:pt idx="4">
                  <c:v>95.74287964608826</c:v>
                </c:pt>
                <c:pt idx="5">
                  <c:v>94.02495806724514</c:v>
                </c:pt>
                <c:pt idx="6">
                  <c:v>92.09266399063223</c:v>
                </c:pt>
                <c:pt idx="7">
                  <c:v>90.4876772176308</c:v>
                </c:pt>
                <c:pt idx="8">
                  <c:v>88.26481690123869</c:v>
                </c:pt>
                <c:pt idx="9">
                  <c:v>85.91905139262362</c:v>
                </c:pt>
                <c:pt idx="10">
                  <c:v>82.59599570122201</c:v>
                </c:pt>
                <c:pt idx="11">
                  <c:v>81.37518046941005</c:v>
                </c:pt>
                <c:pt idx="12">
                  <c:v>79.89787064924289</c:v>
                </c:pt>
                <c:pt idx="13">
                  <c:v>77.46855531885757</c:v>
                </c:pt>
                <c:pt idx="14">
                  <c:v>77.44556519004735</c:v>
                </c:pt>
                <c:pt idx="15">
                  <c:v>76.42552691541802</c:v>
                </c:pt>
                <c:pt idx="16">
                  <c:v>73.06195667425519</c:v>
                </c:pt>
                <c:pt idx="17">
                  <c:v>72.40475061227323</c:v>
                </c:pt>
                <c:pt idx="18">
                  <c:v>66.89969310301167</c:v>
                </c:pt>
                <c:pt idx="19">
                  <c:v>66.2320298255795</c:v>
                </c:pt>
                <c:pt idx="20">
                  <c:v>65.98591744876508</c:v>
                </c:pt>
                <c:pt idx="21">
                  <c:v>61.0337205709464</c:v>
                </c:pt>
                <c:pt idx="22">
                  <c:v>53.49700472524403</c:v>
                </c:pt>
                <c:pt idx="23">
                  <c:v>53.429546510229045</c:v>
                </c:pt>
                <c:pt idx="24">
                  <c:v>50.49002434478067</c:v>
                </c:pt>
                <c:pt idx="25">
                  <c:v>48.874449622568775</c:v>
                </c:pt>
                <c:pt idx="26">
                  <c:v>47.473745541971944</c:v>
                </c:pt>
                <c:pt idx="27">
                  <c:v>46.83403799633472</c:v>
                </c:pt>
                <c:pt idx="28">
                  <c:v>46.82531543559667</c:v>
                </c:pt>
                <c:pt idx="29">
                  <c:v>46.78478773880745</c:v>
                </c:pt>
                <c:pt idx="30">
                  <c:v>46.48627262622191</c:v>
                </c:pt>
                <c:pt idx="31">
                  <c:v>45.821917431112944</c:v>
                </c:pt>
                <c:pt idx="32">
                  <c:v>45.51413815526588</c:v>
                </c:pt>
                <c:pt idx="33">
                  <c:v>42.9983419142657</c:v>
                </c:pt>
                <c:pt idx="34">
                  <c:v>39.966736586784734</c:v>
                </c:pt>
                <c:pt idx="35">
                  <c:v>39.76180260703721</c:v>
                </c:pt>
                <c:pt idx="36">
                  <c:v>38.3252845336596</c:v>
                </c:pt>
                <c:pt idx="37">
                  <c:v>35.64106868983639</c:v>
                </c:pt>
                <c:pt idx="38">
                  <c:v>33.98523452995899</c:v>
                </c:pt>
                <c:pt idx="39">
                  <c:v>31.4173908785802</c:v>
                </c:pt>
                <c:pt idx="40">
                  <c:v>31.196429314714933</c:v>
                </c:pt>
                <c:pt idx="41">
                  <c:v>29.845454528017612</c:v>
                </c:pt>
                <c:pt idx="42">
                  <c:v>29.209129998492145</c:v>
                </c:pt>
                <c:pt idx="43">
                  <c:v>28.352237662846115</c:v>
                </c:pt>
                <c:pt idx="44">
                  <c:v>27.685831496584925</c:v>
                </c:pt>
                <c:pt idx="45">
                  <c:v>26.160217717901023</c:v>
                </c:pt>
                <c:pt idx="46">
                  <c:v>25.545194509691083</c:v>
                </c:pt>
                <c:pt idx="47">
                  <c:v>25.33187883614754</c:v>
                </c:pt>
                <c:pt idx="48">
                  <c:v>24.595262462039493</c:v>
                </c:pt>
                <c:pt idx="49">
                  <c:v>23.07055092166699</c:v>
                </c:pt>
                <c:pt idx="50">
                  <c:v>22.610086857659482</c:v>
                </c:pt>
                <c:pt idx="51">
                  <c:v>21.700721151048352</c:v>
                </c:pt>
                <c:pt idx="52">
                  <c:v>18.96365463978935</c:v>
                </c:pt>
                <c:pt idx="53">
                  <c:v>18.529257243184173</c:v>
                </c:pt>
                <c:pt idx="54">
                  <c:v>16.400033786852486</c:v>
                </c:pt>
                <c:pt idx="55">
                  <c:v>15.933994677710995</c:v>
                </c:pt>
                <c:pt idx="56">
                  <c:v>13.8698437926843</c:v>
                </c:pt>
                <c:pt idx="57">
                  <c:v>11.0264196263979</c:v>
                </c:pt>
                <c:pt idx="58">
                  <c:v>8.423793308390115</c:v>
                </c:pt>
                <c:pt idx="59">
                  <c:v>7.4142251431432715</c:v>
                </c:pt>
                <c:pt idx="60">
                  <c:v>3.2848389778449505</c:v>
                </c:pt>
                <c:pt idx="61">
                  <c:v>1.1111398767072789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微创骨科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口腔科</c:v>
                </c:pt>
                <c:pt idx="6">
                  <c:v>心病三科</c:v>
                </c:pt>
                <c:pt idx="7">
                  <c:v>西区重症医学科</c:v>
                </c:pt>
                <c:pt idx="8">
                  <c:v>耳鼻喉科</c:v>
                </c:pt>
                <c:pt idx="9">
                  <c:v>肾脏内科</c:v>
                </c:pt>
                <c:pt idx="10">
                  <c:v>妇二科</c:v>
                </c:pt>
                <c:pt idx="11">
                  <c:v>脾胃科消化科合并</c:v>
                </c:pt>
                <c:pt idx="12">
                  <c:v>心病二科</c:v>
                </c:pt>
                <c:pt idx="13">
                  <c:v>关节骨科</c:v>
                </c:pt>
                <c:pt idx="14">
                  <c:v>治未病中心</c:v>
                </c:pt>
                <c:pt idx="15">
                  <c:v>周围血管科</c:v>
                </c:pt>
                <c:pt idx="16">
                  <c:v>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老年医学科</c:v>
                </c:pt>
                <c:pt idx="20">
                  <c:v>神经外科</c:v>
                </c:pt>
                <c:pt idx="21">
                  <c:v>创伤骨科</c:v>
                </c:pt>
                <c:pt idx="22">
                  <c:v>脾胃病科</c:v>
                </c:pt>
                <c:pt idx="23">
                  <c:v>肝病科</c:v>
                </c:pt>
                <c:pt idx="24">
                  <c:v>综合内科</c:v>
                </c:pt>
                <c:pt idx="25">
                  <c:v>皮肤科</c:v>
                </c:pt>
                <c:pt idx="26">
                  <c:v>东区重症医学科</c:v>
                </c:pt>
                <c:pt idx="27">
                  <c:v>医院</c:v>
                </c:pt>
                <c:pt idx="28">
                  <c:v>肛肠科</c:v>
                </c:pt>
                <c:pt idx="29">
                  <c:v>心血管内科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心病一科</c:v>
                </c:pt>
                <c:pt idx="33">
                  <c:v>风湿病科</c:v>
                </c:pt>
                <c:pt idx="34">
                  <c:v>内分泌科</c:v>
                </c:pt>
                <c:pt idx="35">
                  <c:v>妇科妇二科合并</c:v>
                </c:pt>
                <c:pt idx="36">
                  <c:v>肝胆外科</c:v>
                </c:pt>
                <c:pt idx="37">
                  <c:v>身心医学科</c:v>
                </c:pt>
                <c:pt idx="38">
                  <c:v>产科</c:v>
                </c:pt>
                <c:pt idx="39">
                  <c:v>重症医学科</c:v>
                </c:pt>
                <c:pt idx="40">
                  <c:v>中医外治中心</c:v>
                </c:pt>
                <c:pt idx="41">
                  <c:v>泌尿外科</c:v>
                </c:pt>
                <c:pt idx="42">
                  <c:v>小儿推拿科</c:v>
                </c:pt>
                <c:pt idx="43">
                  <c:v>中医经典科</c:v>
                </c:pt>
                <c:pt idx="44">
                  <c:v>脑病二科</c:v>
                </c:pt>
                <c:pt idx="45">
                  <c:v>呼吸内科</c:v>
                </c:pt>
                <c:pt idx="46">
                  <c:v>显微骨科</c:v>
                </c:pt>
                <c:pt idx="47">
                  <c:v>儿科</c:v>
                </c:pt>
                <c:pt idx="48">
                  <c:v>美容皮肤科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神经内科</c:v>
                </c:pt>
                <c:pt idx="52">
                  <c:v>胸外科</c:v>
                </c:pt>
                <c:pt idx="53">
                  <c:v>肾病科</c:v>
                </c:pt>
                <c:pt idx="54">
                  <c:v>妇科</c:v>
                </c:pt>
                <c:pt idx="55">
                  <c:v>心病四科</c:v>
                </c:pt>
                <c:pt idx="56">
                  <c:v>康复科</c:v>
                </c:pt>
                <c:pt idx="57">
                  <c:v>男科</c:v>
                </c:pt>
                <c:pt idx="58">
                  <c:v>小儿骨科</c:v>
                </c:pt>
                <c:pt idx="59">
                  <c:v>乳腺甲状腺外科</c:v>
                </c:pt>
                <c:pt idx="60">
                  <c:v>运动损伤骨科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98.63166708869078</c:v>
                </c:pt>
                <c:pt idx="2">
                  <c:v>96.20433025639223</c:v>
                </c:pt>
                <c:pt idx="3">
                  <c:v>95.81055421849206</c:v>
                </c:pt>
                <c:pt idx="4">
                  <c:v>95.49705080557844</c:v>
                </c:pt>
                <c:pt idx="5">
                  <c:v>93.54555126011185</c:v>
                </c:pt>
                <c:pt idx="6">
                  <c:v>92.43228293454723</c:v>
                </c:pt>
                <c:pt idx="7">
                  <c:v>91.90878731789495</c:v>
                </c:pt>
                <c:pt idx="8">
                  <c:v>89.51672468397423</c:v>
                </c:pt>
                <c:pt idx="9">
                  <c:v>89.46284610060034</c:v>
                </c:pt>
                <c:pt idx="10">
                  <c:v>88.6238559863855</c:v>
                </c:pt>
                <c:pt idx="11">
                  <c:v>88.1411023898497</c:v>
                </c:pt>
                <c:pt idx="12">
                  <c:v>88.13625782661866</c:v>
                </c:pt>
                <c:pt idx="13">
                  <c:v>85.3501670123003</c:v>
                </c:pt>
                <c:pt idx="14">
                  <c:v>84.80832081114866</c:v>
                </c:pt>
                <c:pt idx="15">
                  <c:v>84.53807452248923</c:v>
                </c:pt>
                <c:pt idx="16">
                  <c:v>80.14371211257865</c:v>
                </c:pt>
                <c:pt idx="17">
                  <c:v>77.51475416383342</c:v>
                </c:pt>
                <c:pt idx="18">
                  <c:v>77.48796582330247</c:v>
                </c:pt>
                <c:pt idx="19">
                  <c:v>76.28497740149945</c:v>
                </c:pt>
                <c:pt idx="20">
                  <c:v>75.37448955958631</c:v>
                </c:pt>
                <c:pt idx="21">
                  <c:v>73.36881467103827</c:v>
                </c:pt>
                <c:pt idx="22">
                  <c:v>71.9626270556355</c:v>
                </c:pt>
                <c:pt idx="23">
                  <c:v>71.49085483845894</c:v>
                </c:pt>
                <c:pt idx="24">
                  <c:v>69.62095555627332</c:v>
                </c:pt>
                <c:pt idx="25">
                  <c:v>68.1350461429739</c:v>
                </c:pt>
                <c:pt idx="26">
                  <c:v>67.774951089871</c:v>
                </c:pt>
                <c:pt idx="27">
                  <c:v>67.3152835842658</c:v>
                </c:pt>
                <c:pt idx="28">
                  <c:v>61.237622969315</c:v>
                </c:pt>
                <c:pt idx="29">
                  <c:v>59.741960273359965</c:v>
                </c:pt>
                <c:pt idx="30">
                  <c:v>59.15044604430236</c:v>
                </c:pt>
                <c:pt idx="31">
                  <c:v>57.817683373302344</c:v>
                </c:pt>
                <c:pt idx="32">
                  <c:v>55.7910458615546</c:v>
                </c:pt>
                <c:pt idx="33">
                  <c:v>55.12206394424365</c:v>
                </c:pt>
                <c:pt idx="34">
                  <c:v>52.71288033112426</c:v>
                </c:pt>
                <c:pt idx="35">
                  <c:v>52.608087443818725</c:v>
                </c:pt>
                <c:pt idx="36">
                  <c:v>52.09656314030382</c:v>
                </c:pt>
                <c:pt idx="37">
                  <c:v>51.786901503574605</c:v>
                </c:pt>
                <c:pt idx="38">
                  <c:v>51.60241980400684</c:v>
                </c:pt>
                <c:pt idx="39">
                  <c:v>50.475197321357264</c:v>
                </c:pt>
                <c:pt idx="40">
                  <c:v>49.27415914068992</c:v>
                </c:pt>
                <c:pt idx="41">
                  <c:v>44.26539891016013</c:v>
                </c:pt>
                <c:pt idx="42">
                  <c:v>42.23881805616179</c:v>
                </c:pt>
                <c:pt idx="43">
                  <c:v>41.519152798702066</c:v>
                </c:pt>
                <c:pt idx="44">
                  <c:v>40.26994024115033</c:v>
                </c:pt>
                <c:pt idx="45">
                  <c:v>39.96016742077555</c:v>
                </c:pt>
                <c:pt idx="46">
                  <c:v>35.75752918136349</c:v>
                </c:pt>
                <c:pt idx="47">
                  <c:v>34.18994060895714</c:v>
                </c:pt>
                <c:pt idx="48">
                  <c:v>30.66370745433677</c:v>
                </c:pt>
                <c:pt idx="49">
                  <c:v>30.206002980529032</c:v>
                </c:pt>
                <c:pt idx="50">
                  <c:v>30.004455181688552</c:v>
                </c:pt>
                <c:pt idx="51">
                  <c:v>27.190376003894517</c:v>
                </c:pt>
                <c:pt idx="52">
                  <c:v>25.034211165213748</c:v>
                </c:pt>
                <c:pt idx="53">
                  <c:v>23.90058936890544</c:v>
                </c:pt>
                <c:pt idx="54">
                  <c:v>23.60669631935064</c:v>
                </c:pt>
                <c:pt idx="55">
                  <c:v>22.428654622877023</c:v>
                </c:pt>
                <c:pt idx="56">
                  <c:v>19.59965106920239</c:v>
                </c:pt>
                <c:pt idx="57">
                  <c:v>12.42310780599398</c:v>
                </c:pt>
                <c:pt idx="58">
                  <c:v>9.552168510989526</c:v>
                </c:pt>
                <c:pt idx="59">
                  <c:v>6.416662753145222</c:v>
                </c:pt>
                <c:pt idx="60">
                  <c:v>5.15150356074615</c:v>
                </c:pt>
                <c:pt idx="61">
                  <c:v>4.126074244341805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中医外治中心</c:v>
                </c:pt>
                <c:pt idx="2">
                  <c:v>老年医学科</c:v>
                </c:pt>
                <c:pt idx="3">
                  <c:v>妇二科</c:v>
                </c:pt>
                <c:pt idx="4">
                  <c:v>呼吸内科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耳鼻喉科</c:v>
                </c:pt>
                <c:pt idx="8">
                  <c:v>肾脏内科</c:v>
                </c:pt>
                <c:pt idx="9">
                  <c:v>妇科妇二科合并</c:v>
                </c:pt>
                <c:pt idx="10">
                  <c:v>心病一科</c:v>
                </c:pt>
                <c:pt idx="11">
                  <c:v>针灸科</c:v>
                </c:pt>
                <c:pt idx="12">
                  <c:v>创伤骨科</c:v>
                </c:pt>
                <c:pt idx="13">
                  <c:v>心病三科</c:v>
                </c:pt>
                <c:pt idx="14">
                  <c:v>运动损伤骨科</c:v>
                </c:pt>
                <c:pt idx="15">
                  <c:v>小儿骨科</c:v>
                </c:pt>
                <c:pt idx="16">
                  <c:v>医院</c:v>
                </c:pt>
                <c:pt idx="17">
                  <c:v>关节骨科</c:v>
                </c:pt>
                <c:pt idx="18">
                  <c:v>妇科</c:v>
                </c:pt>
                <c:pt idx="19">
                  <c:v>脑病一科</c:v>
                </c:pt>
                <c:pt idx="20">
                  <c:v>口腔科</c:v>
                </c:pt>
                <c:pt idx="21">
                  <c:v>消化内科</c:v>
                </c:pt>
                <c:pt idx="22">
                  <c:v>泌尿外科</c:v>
                </c:pt>
                <c:pt idx="23">
                  <c:v>胸外科</c:v>
                </c:pt>
                <c:pt idx="24">
                  <c:v>综合内科</c:v>
                </c:pt>
                <c:pt idx="25">
                  <c:v>皮肤科</c:v>
                </c:pt>
                <c:pt idx="26">
                  <c:v>心病二科</c:v>
                </c:pt>
                <c:pt idx="27">
                  <c:v>心病四科</c:v>
                </c:pt>
                <c:pt idx="28">
                  <c:v>风湿病科</c:v>
                </c:pt>
                <c:pt idx="29">
                  <c:v>治未病中心</c:v>
                </c:pt>
                <c:pt idx="30">
                  <c:v>东区重症医学科</c:v>
                </c:pt>
                <c:pt idx="31">
                  <c:v>东区肾病科</c:v>
                </c:pt>
                <c:pt idx="32">
                  <c:v>眼科</c:v>
                </c:pt>
                <c:pt idx="33">
                  <c:v>肝胆外科</c:v>
                </c:pt>
                <c:pt idx="34">
                  <c:v>微创骨科</c:v>
                </c:pt>
                <c:pt idx="35">
                  <c:v>周围血管科</c:v>
                </c:pt>
                <c:pt idx="36">
                  <c:v>男科</c:v>
                </c:pt>
                <c:pt idx="37">
                  <c:v>美容皮肤科</c:v>
                </c:pt>
                <c:pt idx="38">
                  <c:v>乳腺甲状腺外科</c:v>
                </c:pt>
                <c:pt idx="39">
                  <c:v>推拿科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显微骨科</c:v>
                </c:pt>
                <c:pt idx="43">
                  <c:v>血液科</c:v>
                </c:pt>
                <c:pt idx="44">
                  <c:v>内分泌科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肝病科</c:v>
                </c:pt>
                <c:pt idx="48">
                  <c:v>脾胃科消化科合并</c:v>
                </c:pt>
                <c:pt idx="49">
                  <c:v>心血管内科</c:v>
                </c:pt>
                <c:pt idx="50">
                  <c:v>小儿推拿科</c:v>
                </c:pt>
                <c:pt idx="51">
                  <c:v>康复科</c:v>
                </c:pt>
                <c:pt idx="52">
                  <c:v>肛肠科</c:v>
                </c:pt>
                <c:pt idx="53">
                  <c:v>身心医学科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儿科</c:v>
                </c:pt>
                <c:pt idx="57">
                  <c:v>肾病科</c:v>
                </c:pt>
                <c:pt idx="58">
                  <c:v>普通外科</c:v>
                </c:pt>
                <c:pt idx="59">
                  <c:v>骨科</c:v>
                </c:pt>
                <c:pt idx="60">
                  <c:v>产科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99.39162715300337</c:v>
                </c:pt>
                <c:pt idx="2">
                  <c:v>99.30582136203645</c:v>
                </c:pt>
                <c:pt idx="3">
                  <c:v>98.31730133094806</c:v>
                </c:pt>
                <c:pt idx="4">
                  <c:v>93.85013507346484</c:v>
                </c:pt>
                <c:pt idx="5">
                  <c:v>93.55403639963119</c:v>
                </c:pt>
                <c:pt idx="6">
                  <c:v>93.55399171686159</c:v>
                </c:pt>
                <c:pt idx="7">
                  <c:v>91.869820438809</c:v>
                </c:pt>
                <c:pt idx="8">
                  <c:v>90.51230781325246</c:v>
                </c:pt>
                <c:pt idx="9">
                  <c:v>90.34436081967246</c:v>
                </c:pt>
                <c:pt idx="10">
                  <c:v>90.13093649338204</c:v>
                </c:pt>
                <c:pt idx="11">
                  <c:v>89.96302262965322</c:v>
                </c:pt>
                <c:pt idx="12">
                  <c:v>89.01212378048174</c:v>
                </c:pt>
                <c:pt idx="13">
                  <c:v>85.91372355475507</c:v>
                </c:pt>
                <c:pt idx="14">
                  <c:v>82.62077740088345</c:v>
                </c:pt>
                <c:pt idx="15">
                  <c:v>82.30896819458953</c:v>
                </c:pt>
                <c:pt idx="16">
                  <c:v>82.14356748117464</c:v>
                </c:pt>
                <c:pt idx="17">
                  <c:v>80.28900822031365</c:v>
                </c:pt>
                <c:pt idx="18">
                  <c:v>78.86623947182316</c:v>
                </c:pt>
                <c:pt idx="19">
                  <c:v>77.48792293495062</c:v>
                </c:pt>
                <c:pt idx="20">
                  <c:v>77.39729514329238</c:v>
                </c:pt>
                <c:pt idx="21">
                  <c:v>75.65970771833834</c:v>
                </c:pt>
                <c:pt idx="22">
                  <c:v>70.42320544867228</c:v>
                </c:pt>
                <c:pt idx="23">
                  <c:v>66.82600097710039</c:v>
                </c:pt>
                <c:pt idx="24">
                  <c:v>65.89806008022421</c:v>
                </c:pt>
                <c:pt idx="25">
                  <c:v>65.63936902228045</c:v>
                </c:pt>
                <c:pt idx="26">
                  <c:v>64.93738378271476</c:v>
                </c:pt>
                <c:pt idx="27">
                  <c:v>64.24765018823521</c:v>
                </c:pt>
                <c:pt idx="28">
                  <c:v>61.356132099458705</c:v>
                </c:pt>
                <c:pt idx="29">
                  <c:v>56.72616442194838</c:v>
                </c:pt>
                <c:pt idx="30">
                  <c:v>54.8545414318354</c:v>
                </c:pt>
                <c:pt idx="31">
                  <c:v>53.526998652094925</c:v>
                </c:pt>
                <c:pt idx="32">
                  <c:v>48.5592984689484</c:v>
                </c:pt>
                <c:pt idx="33">
                  <c:v>46.47453343397746</c:v>
                </c:pt>
                <c:pt idx="34">
                  <c:v>45.76497068644359</c:v>
                </c:pt>
                <c:pt idx="35">
                  <c:v>45.5232459958271</c:v>
                </c:pt>
                <c:pt idx="36">
                  <c:v>44.425268602012885</c:v>
                </c:pt>
                <c:pt idx="37">
                  <c:v>43.42402665822613</c:v>
                </c:pt>
                <c:pt idx="38">
                  <c:v>41.656415038495894</c:v>
                </c:pt>
                <c:pt idx="39">
                  <c:v>29.38145264867349</c:v>
                </c:pt>
                <c:pt idx="40">
                  <c:v>29.1688778002177</c:v>
                </c:pt>
                <c:pt idx="41">
                  <c:v>29.020129450497677</c:v>
                </c:pt>
                <c:pt idx="42">
                  <c:v>26.370127222914967</c:v>
                </c:pt>
                <c:pt idx="43">
                  <c:v>25.595079969189772</c:v>
                </c:pt>
                <c:pt idx="44">
                  <c:v>24.82171488495079</c:v>
                </c:pt>
                <c:pt idx="45">
                  <c:v>24.483495720422052</c:v>
                </c:pt>
                <c:pt idx="46">
                  <c:v>22.83164080912402</c:v>
                </c:pt>
                <c:pt idx="47">
                  <c:v>22.055954795466658</c:v>
                </c:pt>
                <c:pt idx="48">
                  <c:v>20.98443955271743</c:v>
                </c:pt>
                <c:pt idx="49">
                  <c:v>17.096078558398126</c:v>
                </c:pt>
                <c:pt idx="50">
                  <c:v>13.539030317652362</c:v>
                </c:pt>
                <c:pt idx="51">
                  <c:v>13.202067813430466</c:v>
                </c:pt>
                <c:pt idx="52">
                  <c:v>12.825858456205822</c:v>
                </c:pt>
                <c:pt idx="53">
                  <c:v>12.104869276523536</c:v>
                </c:pt>
                <c:pt idx="54">
                  <c:v>10.715458563445063</c:v>
                </c:pt>
                <c:pt idx="55">
                  <c:v>10.692912119169359</c:v>
                </c:pt>
                <c:pt idx="56">
                  <c:v>9.987355113086181</c:v>
                </c:pt>
                <c:pt idx="57">
                  <c:v>8.923792373470711</c:v>
                </c:pt>
                <c:pt idx="58">
                  <c:v>6.170015224223318</c:v>
                </c:pt>
                <c:pt idx="59">
                  <c:v>4.657112024235735</c:v>
                </c:pt>
                <c:pt idx="60">
                  <c:v>4.086966107114272</c:v>
                </c:pt>
                <c:pt idx="61">
                  <c:v>1.7176867055138734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神经外科</c:v>
                </c:pt>
                <c:pt idx="2">
                  <c:v>治未病中心</c:v>
                </c:pt>
                <c:pt idx="3">
                  <c:v>小儿骨科</c:v>
                </c:pt>
                <c:pt idx="4">
                  <c:v>眼科</c:v>
                </c:pt>
                <c:pt idx="5">
                  <c:v>皮肤科</c:v>
                </c:pt>
                <c:pt idx="6">
                  <c:v>肝胆外科</c:v>
                </c:pt>
                <c:pt idx="7">
                  <c:v>肛肠科</c:v>
                </c:pt>
                <c:pt idx="8">
                  <c:v>周围血管科</c:v>
                </c:pt>
                <c:pt idx="9">
                  <c:v>口腔科</c:v>
                </c:pt>
                <c:pt idx="10">
                  <c:v>身心医学科</c:v>
                </c:pt>
                <c:pt idx="11">
                  <c:v>脑病三科</c:v>
                </c:pt>
                <c:pt idx="12">
                  <c:v>运动损伤骨科</c:v>
                </c:pt>
                <c:pt idx="13">
                  <c:v>风湿病科</c:v>
                </c:pt>
                <c:pt idx="14">
                  <c:v>心血管内科</c:v>
                </c:pt>
                <c:pt idx="15">
                  <c:v>乳腺甲状腺外科</c:v>
                </c:pt>
                <c:pt idx="16">
                  <c:v>心病三科</c:v>
                </c:pt>
                <c:pt idx="17">
                  <c:v>耳鼻喉科</c:v>
                </c:pt>
                <c:pt idx="18">
                  <c:v>消化内科</c:v>
                </c:pt>
                <c:pt idx="19">
                  <c:v>中医经典科</c:v>
                </c:pt>
                <c:pt idx="20">
                  <c:v>中医外治中心</c:v>
                </c:pt>
                <c:pt idx="21">
                  <c:v>心病二科</c:v>
                </c:pt>
                <c:pt idx="22">
                  <c:v>肾病科</c:v>
                </c:pt>
                <c:pt idx="23">
                  <c:v>脑病二科</c:v>
                </c:pt>
                <c:pt idx="24">
                  <c:v>泌尿外科</c:v>
                </c:pt>
                <c:pt idx="25">
                  <c:v>显微骨科</c:v>
                </c:pt>
                <c:pt idx="26">
                  <c:v>肝病科</c:v>
                </c:pt>
                <c:pt idx="27">
                  <c:v>产科</c:v>
                </c:pt>
                <c:pt idx="28">
                  <c:v>普通外科</c:v>
                </c:pt>
                <c:pt idx="29">
                  <c:v>综合内科</c:v>
                </c:pt>
                <c:pt idx="30">
                  <c:v>肿瘤内科</c:v>
                </c:pt>
                <c:pt idx="31">
                  <c:v>儿科</c:v>
                </c:pt>
                <c:pt idx="32">
                  <c:v>妇科妇二科合并</c:v>
                </c:pt>
                <c:pt idx="33">
                  <c:v>神经内科</c:v>
                </c:pt>
                <c:pt idx="34">
                  <c:v>小儿推拿科</c:v>
                </c:pt>
                <c:pt idx="35">
                  <c:v>脑病一科</c:v>
                </c:pt>
                <c:pt idx="36">
                  <c:v>男科</c:v>
                </c:pt>
                <c:pt idx="37">
                  <c:v>呼吸内科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康复科</c:v>
                </c:pt>
                <c:pt idx="41">
                  <c:v>血液科</c:v>
                </c:pt>
                <c:pt idx="42">
                  <c:v>脊柱骨科</c:v>
                </c:pt>
                <c:pt idx="43">
                  <c:v>针灸科</c:v>
                </c:pt>
                <c:pt idx="44">
                  <c:v>美容皮肤科</c:v>
                </c:pt>
                <c:pt idx="45">
                  <c:v>妇二科</c:v>
                </c:pt>
                <c:pt idx="46">
                  <c:v>妇科</c:v>
                </c:pt>
                <c:pt idx="47">
                  <c:v>内分泌科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西区重症医学科</c:v>
                </c:pt>
                <c:pt idx="51">
                  <c:v>老年医学科</c:v>
                </c:pt>
                <c:pt idx="52">
                  <c:v>关节骨科</c:v>
                </c:pt>
                <c:pt idx="53">
                  <c:v>骨科</c:v>
                </c:pt>
                <c:pt idx="54">
                  <c:v>推拿科</c:v>
                </c:pt>
                <c:pt idx="55">
                  <c:v>脾胃病科</c:v>
                </c:pt>
                <c:pt idx="56">
                  <c:v>脾胃科消化科合并</c:v>
                </c:pt>
                <c:pt idx="57">
                  <c:v>胸外科</c:v>
                </c:pt>
                <c:pt idx="58">
                  <c:v>微创骨科</c:v>
                </c:pt>
                <c:pt idx="59">
                  <c:v>医院</c:v>
                </c:pt>
                <c:pt idx="60">
                  <c:v>创伤骨科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98.96785800756543</c:v>
                </c:pt>
                <c:pt idx="2">
                  <c:v>65.79491679846393</c:v>
                </c:pt>
                <c:pt idx="3">
                  <c:v>12.674001578231085</c:v>
                </c:pt>
                <c:pt idx="4">
                  <c:v>12.005583391136161</c:v>
                </c:pt>
                <c:pt idx="5">
                  <c:v>9.584637425520052</c:v>
                </c:pt>
                <c:pt idx="6">
                  <c:v>6.664376804353397</c:v>
                </c:pt>
                <c:pt idx="7">
                  <c:v>6.413957775978627</c:v>
                </c:pt>
                <c:pt idx="8">
                  <c:v>5.438937880244413</c:v>
                </c:pt>
                <c:pt idx="9">
                  <c:v>4.8306490326979805</c:v>
                </c:pt>
                <c:pt idx="10">
                  <c:v>4.742371563363111</c:v>
                </c:pt>
                <c:pt idx="11">
                  <c:v>4.203676367082177</c:v>
                </c:pt>
                <c:pt idx="12">
                  <c:v>4.046444975924175</c:v>
                </c:pt>
                <c:pt idx="13">
                  <c:v>3.745450204838981</c:v>
                </c:pt>
                <c:pt idx="14">
                  <c:v>3.6882864730663805</c:v>
                </c:pt>
                <c:pt idx="15">
                  <c:v>3.288803273617324</c:v>
                </c:pt>
                <c:pt idx="16">
                  <c:v>3.1731200540491122</c:v>
                </c:pt>
                <c:pt idx="17">
                  <c:v>3.1332331599009806</c:v>
                </c:pt>
                <c:pt idx="18">
                  <c:v>2.730743095985601</c:v>
                </c:pt>
                <c:pt idx="19">
                  <c:v>2.697374552922188</c:v>
                </c:pt>
                <c:pt idx="20">
                  <c:v>2.647471933699828</c:v>
                </c:pt>
                <c:pt idx="21">
                  <c:v>2.521603198700577</c:v>
                </c:pt>
                <c:pt idx="22">
                  <c:v>2.4917121624900966</c:v>
                </c:pt>
                <c:pt idx="23">
                  <c:v>2.297455539277629</c:v>
                </c:pt>
                <c:pt idx="24">
                  <c:v>2.2951417594199253</c:v>
                </c:pt>
                <c:pt idx="25">
                  <c:v>2.258906745957553</c:v>
                </c:pt>
                <c:pt idx="26">
                  <c:v>2.131024774127935</c:v>
                </c:pt>
                <c:pt idx="27">
                  <c:v>2.0344355271397943</c:v>
                </c:pt>
                <c:pt idx="28">
                  <c:v>1.958586039317136</c:v>
                </c:pt>
                <c:pt idx="29">
                  <c:v>1.9309391544199435</c:v>
                </c:pt>
                <c:pt idx="30">
                  <c:v>1.8744046111026869</c:v>
                </c:pt>
                <c:pt idx="31">
                  <c:v>1.8373062914886524</c:v>
                </c:pt>
                <c:pt idx="32">
                  <c:v>1.7583283050965783</c:v>
                </c:pt>
                <c:pt idx="33">
                  <c:v>1.7232152675240109</c:v>
                </c:pt>
                <c:pt idx="34">
                  <c:v>1.7180483286306927</c:v>
                </c:pt>
                <c:pt idx="35">
                  <c:v>1.6127512969393354</c:v>
                </c:pt>
                <c:pt idx="36">
                  <c:v>1.6033614448171856</c:v>
                </c:pt>
                <c:pt idx="37">
                  <c:v>1.5960565356741683</c:v>
                </c:pt>
                <c:pt idx="38">
                  <c:v>1.4559229090747023</c:v>
                </c:pt>
                <c:pt idx="39">
                  <c:v>1.4473257666736992</c:v>
                </c:pt>
                <c:pt idx="40">
                  <c:v>1.4366084746496885</c:v>
                </c:pt>
                <c:pt idx="41">
                  <c:v>1.425136920684336</c:v>
                </c:pt>
                <c:pt idx="42">
                  <c:v>1.3523946490705199</c:v>
                </c:pt>
                <c:pt idx="43">
                  <c:v>1.3520063543346352</c:v>
                </c:pt>
                <c:pt idx="44">
                  <c:v>1.3406881697845592</c:v>
                </c:pt>
                <c:pt idx="45">
                  <c:v>1.3102297044179378</c:v>
                </c:pt>
                <c:pt idx="46">
                  <c:v>1.2906637796075242</c:v>
                </c:pt>
                <c:pt idx="47">
                  <c:v>1.2706947402700561</c:v>
                </c:pt>
                <c:pt idx="48">
                  <c:v>1.2259823063850726</c:v>
                </c:pt>
                <c:pt idx="49">
                  <c:v>1.2172325077830386</c:v>
                </c:pt>
                <c:pt idx="50">
                  <c:v>1.2008111569519506</c:v>
                </c:pt>
                <c:pt idx="51">
                  <c:v>1.1967318288933897</c:v>
                </c:pt>
                <c:pt idx="52">
                  <c:v>1.1464300946660517</c:v>
                </c:pt>
                <c:pt idx="53">
                  <c:v>1.1420497511672432</c:v>
                </c:pt>
                <c:pt idx="54">
                  <c:v>1.136747041183981</c:v>
                </c:pt>
                <c:pt idx="55">
                  <c:v>1.1329858750780724</c:v>
                </c:pt>
                <c:pt idx="56">
                  <c:v>1.1068309322330319</c:v>
                </c:pt>
                <c:pt idx="57">
                  <c:v>1.105274259740176</c:v>
                </c:pt>
                <c:pt idx="58">
                  <c:v>1.098818435091897</c:v>
                </c:pt>
                <c:pt idx="59">
                  <c:v>1.0840709099734913</c:v>
                </c:pt>
                <c:pt idx="60">
                  <c:v>1.0719123330004705</c:v>
                </c:pt>
                <c:pt idx="61">
                  <c:v>1.0626341256148897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心病一科</c:v>
                </c:pt>
                <c:pt idx="2">
                  <c:v>显微骨科</c:v>
                </c:pt>
                <c:pt idx="3">
                  <c:v>产科</c:v>
                </c:pt>
                <c:pt idx="4">
                  <c:v>风湿病科</c:v>
                </c:pt>
                <c:pt idx="5">
                  <c:v>脊柱骨科</c:v>
                </c:pt>
                <c:pt idx="6">
                  <c:v>呼吸内科</c:v>
                </c:pt>
                <c:pt idx="7">
                  <c:v>口腔科</c:v>
                </c:pt>
                <c:pt idx="8">
                  <c:v>肾脏内科</c:v>
                </c:pt>
                <c:pt idx="9">
                  <c:v>西区重症医学科</c:v>
                </c:pt>
                <c:pt idx="10">
                  <c:v>心病二科</c:v>
                </c:pt>
                <c:pt idx="11">
                  <c:v>东区重症医学科</c:v>
                </c:pt>
                <c:pt idx="12">
                  <c:v>眼科</c:v>
                </c:pt>
                <c:pt idx="13">
                  <c:v>老年医学科</c:v>
                </c:pt>
                <c:pt idx="14">
                  <c:v>身心医学科</c:v>
                </c:pt>
                <c:pt idx="15">
                  <c:v>综合内科</c:v>
                </c:pt>
                <c:pt idx="16">
                  <c:v>泌尿外科</c:v>
                </c:pt>
                <c:pt idx="17">
                  <c:v>妇二科</c:v>
                </c:pt>
                <c:pt idx="18">
                  <c:v>小儿骨科</c:v>
                </c:pt>
                <c:pt idx="19">
                  <c:v>脑病三科</c:v>
                </c:pt>
                <c:pt idx="20">
                  <c:v>脾胃病科</c:v>
                </c:pt>
                <c:pt idx="21">
                  <c:v>康复科</c:v>
                </c:pt>
                <c:pt idx="22">
                  <c:v>治未病中心</c:v>
                </c:pt>
                <c:pt idx="23">
                  <c:v>肿瘤内科</c:v>
                </c:pt>
                <c:pt idx="24">
                  <c:v>针灸科</c:v>
                </c:pt>
                <c:pt idx="25">
                  <c:v>妇科妇二科合并</c:v>
                </c:pt>
                <c:pt idx="26">
                  <c:v>胸外科</c:v>
                </c:pt>
                <c:pt idx="27">
                  <c:v>运动损伤骨科</c:v>
                </c:pt>
                <c:pt idx="28">
                  <c:v>美容皮肤科</c:v>
                </c:pt>
                <c:pt idx="29">
                  <c:v>普通外科</c:v>
                </c:pt>
                <c:pt idx="30">
                  <c:v>耳鼻喉科</c:v>
                </c:pt>
                <c:pt idx="31">
                  <c:v>推拿科</c:v>
                </c:pt>
                <c:pt idx="32">
                  <c:v>肛肠科</c:v>
                </c:pt>
                <c:pt idx="33">
                  <c:v>医院</c:v>
                </c:pt>
                <c:pt idx="34">
                  <c:v>内分泌科</c:v>
                </c:pt>
                <c:pt idx="35">
                  <c:v>男科</c:v>
                </c:pt>
                <c:pt idx="36">
                  <c:v>儿科</c:v>
                </c:pt>
                <c:pt idx="37">
                  <c:v>神经外科</c:v>
                </c:pt>
                <c:pt idx="38">
                  <c:v>关节骨科</c:v>
                </c:pt>
                <c:pt idx="39">
                  <c:v>脾胃科消化科合并</c:v>
                </c:pt>
                <c:pt idx="40">
                  <c:v>创伤骨科</c:v>
                </c:pt>
                <c:pt idx="41">
                  <c:v>心病三科</c:v>
                </c:pt>
                <c:pt idx="42">
                  <c:v>肝病科</c:v>
                </c:pt>
                <c:pt idx="43">
                  <c:v>皮肤科</c:v>
                </c:pt>
                <c:pt idx="44">
                  <c:v>消化内科</c:v>
                </c:pt>
                <c:pt idx="45">
                  <c:v>肾病科</c:v>
                </c:pt>
                <c:pt idx="46">
                  <c:v>脑病一科</c:v>
                </c:pt>
                <c:pt idx="47">
                  <c:v>血液科</c:v>
                </c:pt>
                <c:pt idx="48">
                  <c:v>妇科</c:v>
                </c:pt>
                <c:pt idx="49">
                  <c:v>微创骨科</c:v>
                </c:pt>
                <c:pt idx="50">
                  <c:v>中医外治中心</c:v>
                </c:pt>
                <c:pt idx="51">
                  <c:v>脑病二科</c:v>
                </c:pt>
                <c:pt idx="52">
                  <c:v>肝胆外科</c:v>
                </c:pt>
                <c:pt idx="53">
                  <c:v>小儿推拿科</c:v>
                </c:pt>
                <c:pt idx="54">
                  <c:v>东区肾病科</c:v>
                </c:pt>
                <c:pt idx="55">
                  <c:v>周围血管科</c:v>
                </c:pt>
                <c:pt idx="56">
                  <c:v>心血管内科</c:v>
                </c:pt>
                <c:pt idx="57">
                  <c:v>乳腺甲状腺外科</c:v>
                </c:pt>
                <c:pt idx="58">
                  <c:v>重症医学科</c:v>
                </c:pt>
                <c:pt idx="59">
                  <c:v>中医经典科</c:v>
                </c:pt>
                <c:pt idx="60">
                  <c:v>神经内科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99.7021814680125</c:v>
                </c:pt>
                <c:pt idx="2">
                  <c:v>99.68260491959866</c:v>
                </c:pt>
                <c:pt idx="3">
                  <c:v>97.34244984245497</c:v>
                </c:pt>
                <c:pt idx="4">
                  <c:v>96.69878536041045</c:v>
                </c:pt>
                <c:pt idx="5">
                  <c:v>96.17423883404193</c:v>
                </c:pt>
                <c:pt idx="6">
                  <c:v>95.23704757612379</c:v>
                </c:pt>
                <c:pt idx="7">
                  <c:v>95.22520780352224</c:v>
                </c:pt>
                <c:pt idx="8">
                  <c:v>92.8218624278958</c:v>
                </c:pt>
                <c:pt idx="9">
                  <c:v>85.0476187777765</c:v>
                </c:pt>
                <c:pt idx="10">
                  <c:v>84.23779675600262</c:v>
                </c:pt>
                <c:pt idx="11">
                  <c:v>84.1243950494138</c:v>
                </c:pt>
                <c:pt idx="12">
                  <c:v>84.08064976192153</c:v>
                </c:pt>
                <c:pt idx="13">
                  <c:v>83.97558512471932</c:v>
                </c:pt>
                <c:pt idx="14">
                  <c:v>81.14240997785052</c:v>
                </c:pt>
                <c:pt idx="15">
                  <c:v>77.10171279107152</c:v>
                </c:pt>
                <c:pt idx="16">
                  <c:v>76.88001618866174</c:v>
                </c:pt>
                <c:pt idx="17">
                  <c:v>76.64568461206713</c:v>
                </c:pt>
                <c:pt idx="18">
                  <c:v>75.21367545300059</c:v>
                </c:pt>
                <c:pt idx="19">
                  <c:v>74.37203409143228</c:v>
                </c:pt>
                <c:pt idx="20">
                  <c:v>68.54601783985639</c:v>
                </c:pt>
                <c:pt idx="21">
                  <c:v>65.54428417076264</c:v>
                </c:pt>
                <c:pt idx="22">
                  <c:v>64.02683083464763</c:v>
                </c:pt>
                <c:pt idx="23">
                  <c:v>63.95320463509922</c:v>
                </c:pt>
                <c:pt idx="24">
                  <c:v>61.79024139923759</c:v>
                </c:pt>
                <c:pt idx="25">
                  <c:v>61.0111628598024</c:v>
                </c:pt>
                <c:pt idx="26">
                  <c:v>57.8569125593429</c:v>
                </c:pt>
                <c:pt idx="27">
                  <c:v>57.831680156182614</c:v>
                </c:pt>
                <c:pt idx="28">
                  <c:v>57.597993963129376</c:v>
                </c:pt>
                <c:pt idx="29">
                  <c:v>56.52503524334954</c:v>
                </c:pt>
                <c:pt idx="30">
                  <c:v>53.84972170416668</c:v>
                </c:pt>
                <c:pt idx="31">
                  <c:v>53.24474569468849</c:v>
                </c:pt>
                <c:pt idx="32">
                  <c:v>49.51204421403753</c:v>
                </c:pt>
                <c:pt idx="33">
                  <c:v>48.445736330346605</c:v>
                </c:pt>
                <c:pt idx="34">
                  <c:v>45.44201471447797</c:v>
                </c:pt>
                <c:pt idx="35">
                  <c:v>44.566282909139595</c:v>
                </c:pt>
                <c:pt idx="36">
                  <c:v>44.14812530494638</c:v>
                </c:pt>
                <c:pt idx="37">
                  <c:v>44.107955547459305</c:v>
                </c:pt>
                <c:pt idx="38">
                  <c:v>43.88538089719113</c:v>
                </c:pt>
                <c:pt idx="39">
                  <c:v>43.71516262106842</c:v>
                </c:pt>
                <c:pt idx="40">
                  <c:v>43.58233303620733</c:v>
                </c:pt>
                <c:pt idx="41">
                  <c:v>42.15337828156064</c:v>
                </c:pt>
                <c:pt idx="42">
                  <c:v>40.84077342989747</c:v>
                </c:pt>
                <c:pt idx="43">
                  <c:v>40.59990581802948</c:v>
                </c:pt>
                <c:pt idx="44">
                  <c:v>38.788455398280846</c:v>
                </c:pt>
                <c:pt idx="45">
                  <c:v>36.60469515623205</c:v>
                </c:pt>
                <c:pt idx="46">
                  <c:v>32.50359012003308</c:v>
                </c:pt>
                <c:pt idx="47">
                  <c:v>30.52805162836241</c:v>
                </c:pt>
                <c:pt idx="48">
                  <c:v>28.845468591306773</c:v>
                </c:pt>
                <c:pt idx="49">
                  <c:v>27.364417037788016</c:v>
                </c:pt>
                <c:pt idx="50">
                  <c:v>27.28191329150176</c:v>
                </c:pt>
                <c:pt idx="51">
                  <c:v>24.981909935114032</c:v>
                </c:pt>
                <c:pt idx="52">
                  <c:v>22.633203778659528</c:v>
                </c:pt>
                <c:pt idx="53">
                  <c:v>22.226481612747673</c:v>
                </c:pt>
                <c:pt idx="54">
                  <c:v>19.419949512814178</c:v>
                </c:pt>
                <c:pt idx="55">
                  <c:v>14.529633987626154</c:v>
                </c:pt>
                <c:pt idx="56">
                  <c:v>10.22727232004292</c:v>
                </c:pt>
                <c:pt idx="57">
                  <c:v>8.752472196435981</c:v>
                </c:pt>
                <c:pt idx="58">
                  <c:v>8.478916780724889</c:v>
                </c:pt>
                <c:pt idx="59">
                  <c:v>6.433830025305429</c:v>
                </c:pt>
                <c:pt idx="60">
                  <c:v>5.341562325946166</c:v>
                </c:pt>
                <c:pt idx="61">
                  <c:v>0.883562034032879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妇科</c:v>
                </c:pt>
                <c:pt idx="2">
                  <c:v>脑病一科</c:v>
                </c:pt>
                <c:pt idx="3">
                  <c:v>东区肾病科</c:v>
                </c:pt>
                <c:pt idx="4">
                  <c:v>消化内科</c:v>
                </c:pt>
                <c:pt idx="5">
                  <c:v>治未病中心</c:v>
                </c:pt>
                <c:pt idx="6">
                  <c:v>皮肤科</c:v>
                </c:pt>
                <c:pt idx="7">
                  <c:v>脾胃病科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男科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创伤骨科</c:v>
                </c:pt>
                <c:pt idx="14">
                  <c:v>微创骨科</c:v>
                </c:pt>
                <c:pt idx="15">
                  <c:v>妇二科</c:v>
                </c:pt>
                <c:pt idx="16">
                  <c:v>显微骨科</c:v>
                </c:pt>
                <c:pt idx="17">
                  <c:v>小儿骨科</c:v>
                </c:pt>
                <c:pt idx="18">
                  <c:v>风湿病科</c:v>
                </c:pt>
                <c:pt idx="19">
                  <c:v>心病三科</c:v>
                </c:pt>
                <c:pt idx="20">
                  <c:v>脑病二科</c:v>
                </c:pt>
                <c:pt idx="21">
                  <c:v>心血管内科</c:v>
                </c:pt>
                <c:pt idx="22">
                  <c:v>儿科</c:v>
                </c:pt>
                <c:pt idx="23">
                  <c:v>肾脏内科</c:v>
                </c:pt>
                <c:pt idx="24">
                  <c:v>神经外科</c:v>
                </c:pt>
                <c:pt idx="25">
                  <c:v>心病一科</c:v>
                </c:pt>
                <c:pt idx="26">
                  <c:v>老年医学科</c:v>
                </c:pt>
                <c:pt idx="27">
                  <c:v>肛肠科</c:v>
                </c:pt>
                <c:pt idx="28">
                  <c:v>胸外科</c:v>
                </c:pt>
                <c:pt idx="29">
                  <c:v>推拿科</c:v>
                </c:pt>
                <c:pt idx="30">
                  <c:v>泌尿外科</c:v>
                </c:pt>
                <c:pt idx="31">
                  <c:v>肾病科</c:v>
                </c:pt>
                <c:pt idx="32">
                  <c:v>脑病三科</c:v>
                </c:pt>
                <c:pt idx="33">
                  <c:v>乳腺甲状腺外科</c:v>
                </c:pt>
                <c:pt idx="34">
                  <c:v>运动损伤骨科</c:v>
                </c:pt>
                <c:pt idx="35">
                  <c:v>东区重症医学科</c:v>
                </c:pt>
                <c:pt idx="36">
                  <c:v>周围血管科</c:v>
                </c:pt>
                <c:pt idx="37">
                  <c:v>耳鼻喉科</c:v>
                </c:pt>
                <c:pt idx="38">
                  <c:v>美容皮肤科</c:v>
                </c:pt>
                <c:pt idx="39">
                  <c:v>康复科</c:v>
                </c:pt>
                <c:pt idx="40">
                  <c:v>针灸科</c:v>
                </c:pt>
                <c:pt idx="41">
                  <c:v>身心医学科</c:v>
                </c:pt>
                <c:pt idx="42">
                  <c:v>产科</c:v>
                </c:pt>
                <c:pt idx="43">
                  <c:v>心病二科</c:v>
                </c:pt>
                <c:pt idx="44">
                  <c:v>内分泌科</c:v>
                </c:pt>
                <c:pt idx="45">
                  <c:v>骨科</c:v>
                </c:pt>
                <c:pt idx="46">
                  <c:v>肝病科</c:v>
                </c:pt>
                <c:pt idx="47">
                  <c:v>眼科</c:v>
                </c:pt>
                <c:pt idx="48">
                  <c:v>心病四科</c:v>
                </c:pt>
                <c:pt idx="49">
                  <c:v>综合内科</c:v>
                </c:pt>
                <c:pt idx="50">
                  <c:v>中医经典科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重症医学科</c:v>
                </c:pt>
                <c:pt idx="56">
                  <c:v>小儿推拿科</c:v>
                </c:pt>
                <c:pt idx="57">
                  <c:v>呼吸内科</c:v>
                </c:pt>
                <c:pt idx="58">
                  <c:v>关节骨科</c:v>
                </c:pt>
                <c:pt idx="59">
                  <c:v>肝胆外科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99.9793125699553</c:v>
                </c:pt>
                <c:pt idx="2">
                  <c:v>99.22156584987256</c:v>
                </c:pt>
                <c:pt idx="3">
                  <c:v>97.63959500069566</c:v>
                </c:pt>
                <c:pt idx="4">
                  <c:v>96.99661666235363</c:v>
                </c:pt>
                <c:pt idx="5">
                  <c:v>94.0436453799635</c:v>
                </c:pt>
                <c:pt idx="6">
                  <c:v>93.64370983383682</c:v>
                </c:pt>
                <c:pt idx="7">
                  <c:v>91.3078809295835</c:v>
                </c:pt>
                <c:pt idx="8">
                  <c:v>89.92380733894872</c:v>
                </c:pt>
                <c:pt idx="9">
                  <c:v>89.66350736477821</c:v>
                </c:pt>
                <c:pt idx="10">
                  <c:v>88.81538674256045</c:v>
                </c:pt>
                <c:pt idx="11">
                  <c:v>87.94624615705224</c:v>
                </c:pt>
                <c:pt idx="12">
                  <c:v>85.76699943577596</c:v>
                </c:pt>
                <c:pt idx="13">
                  <c:v>85.39544964175738</c:v>
                </c:pt>
                <c:pt idx="14">
                  <c:v>84.45330420418932</c:v>
                </c:pt>
                <c:pt idx="15">
                  <c:v>84.29818437799138</c:v>
                </c:pt>
                <c:pt idx="16">
                  <c:v>82.43341838746423</c:v>
                </c:pt>
                <c:pt idx="17">
                  <c:v>80.02499452677719</c:v>
                </c:pt>
                <c:pt idx="18">
                  <c:v>80.02013110398202</c:v>
                </c:pt>
                <c:pt idx="19">
                  <c:v>78.79177215444142</c:v>
                </c:pt>
                <c:pt idx="20">
                  <c:v>78.12764788080901</c:v>
                </c:pt>
                <c:pt idx="21">
                  <c:v>76.47178781905052</c:v>
                </c:pt>
                <c:pt idx="22">
                  <c:v>76.42865475767677</c:v>
                </c:pt>
                <c:pt idx="23">
                  <c:v>75.31279717844268</c:v>
                </c:pt>
                <c:pt idx="24">
                  <c:v>72.40292162582347</c:v>
                </c:pt>
                <c:pt idx="25">
                  <c:v>71.96381735091906</c:v>
                </c:pt>
                <c:pt idx="26">
                  <c:v>71.55133232883772</c:v>
                </c:pt>
                <c:pt idx="27">
                  <c:v>71.33262821778177</c:v>
                </c:pt>
                <c:pt idx="28">
                  <c:v>70.26380050173435</c:v>
                </c:pt>
                <c:pt idx="29">
                  <c:v>68.16312780495055</c:v>
                </c:pt>
                <c:pt idx="30">
                  <c:v>65.9181150215377</c:v>
                </c:pt>
                <c:pt idx="31">
                  <c:v>63.871693446628164</c:v>
                </c:pt>
                <c:pt idx="32">
                  <c:v>59.82850119126821</c:v>
                </c:pt>
                <c:pt idx="33">
                  <c:v>57.20776924942936</c:v>
                </c:pt>
                <c:pt idx="34">
                  <c:v>55.05539788545769</c:v>
                </c:pt>
                <c:pt idx="35">
                  <c:v>54.32917662442908</c:v>
                </c:pt>
                <c:pt idx="36">
                  <c:v>52.35335623205727</c:v>
                </c:pt>
                <c:pt idx="37">
                  <c:v>50.957468598070946</c:v>
                </c:pt>
                <c:pt idx="38">
                  <c:v>50.04049609361995</c:v>
                </c:pt>
                <c:pt idx="39">
                  <c:v>47.1629311704658</c:v>
                </c:pt>
                <c:pt idx="40">
                  <c:v>46.76382905389275</c:v>
                </c:pt>
                <c:pt idx="41">
                  <c:v>46.276130078447814</c:v>
                </c:pt>
                <c:pt idx="42">
                  <c:v>44.58110095427071</c:v>
                </c:pt>
                <c:pt idx="43">
                  <c:v>43.68592798353292</c:v>
                </c:pt>
                <c:pt idx="44">
                  <c:v>37.72440235742079</c:v>
                </c:pt>
                <c:pt idx="45">
                  <c:v>35.23662815112394</c:v>
                </c:pt>
                <c:pt idx="46">
                  <c:v>34.62344921379028</c:v>
                </c:pt>
                <c:pt idx="47">
                  <c:v>32.7171638426862</c:v>
                </c:pt>
                <c:pt idx="48">
                  <c:v>29.299708075468388</c:v>
                </c:pt>
                <c:pt idx="49">
                  <c:v>28.556631617901182</c:v>
                </c:pt>
                <c:pt idx="50">
                  <c:v>26.617365580782256</c:v>
                </c:pt>
                <c:pt idx="51">
                  <c:v>25.340872790643726</c:v>
                </c:pt>
                <c:pt idx="52">
                  <c:v>24.950537047354665</c:v>
                </c:pt>
                <c:pt idx="53">
                  <c:v>21.872852386691292</c:v>
                </c:pt>
                <c:pt idx="54">
                  <c:v>17.113971755297893</c:v>
                </c:pt>
                <c:pt idx="55">
                  <c:v>9.16334341424064</c:v>
                </c:pt>
                <c:pt idx="56">
                  <c:v>7.146309068624098</c:v>
                </c:pt>
                <c:pt idx="57">
                  <c:v>6.350043784906169</c:v>
                </c:pt>
                <c:pt idx="58">
                  <c:v>6.130275539911113</c:v>
                </c:pt>
                <c:pt idx="59">
                  <c:v>3.698681467394084</c:v>
                </c:pt>
                <c:pt idx="60">
                  <c:v>0.6049303288613627</c:v>
                </c:pt>
                <c:pt idx="61">
                  <c:v>0.37815887039917817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康复科</c:v>
                </c:pt>
                <c:pt idx="2">
                  <c:v>肾病科</c:v>
                </c:pt>
                <c:pt idx="3">
                  <c:v>肛肠科</c:v>
                </c:pt>
                <c:pt idx="4">
                  <c:v>老年医学科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微创骨科</c:v>
                </c:pt>
                <c:pt idx="8">
                  <c:v>创伤骨科</c:v>
                </c:pt>
                <c:pt idx="9">
                  <c:v>脑病三科</c:v>
                </c:pt>
                <c:pt idx="10">
                  <c:v>肝病科</c:v>
                </c:pt>
                <c:pt idx="11">
                  <c:v>中医外治中心</c:v>
                </c:pt>
                <c:pt idx="12">
                  <c:v>心病四科</c:v>
                </c:pt>
                <c:pt idx="13">
                  <c:v>脾胃病科</c:v>
                </c:pt>
                <c:pt idx="14">
                  <c:v>耳鼻喉科</c:v>
                </c:pt>
                <c:pt idx="15">
                  <c:v>显微骨科</c:v>
                </c:pt>
                <c:pt idx="16">
                  <c:v>眼科</c:v>
                </c:pt>
                <c:pt idx="17">
                  <c:v>综合内科</c:v>
                </c:pt>
                <c:pt idx="18">
                  <c:v>脊柱骨科</c:v>
                </c:pt>
                <c:pt idx="19">
                  <c:v>血液科</c:v>
                </c:pt>
                <c:pt idx="20">
                  <c:v>皮肤科</c:v>
                </c:pt>
                <c:pt idx="21">
                  <c:v>小儿推拿科</c:v>
                </c:pt>
                <c:pt idx="22">
                  <c:v>妇二科</c:v>
                </c:pt>
                <c:pt idx="23">
                  <c:v>内分泌科</c:v>
                </c:pt>
                <c:pt idx="24">
                  <c:v>神经内科</c:v>
                </c:pt>
                <c:pt idx="25">
                  <c:v>骨科</c:v>
                </c:pt>
                <c:pt idx="26">
                  <c:v>重症医学科</c:v>
                </c:pt>
                <c:pt idx="27">
                  <c:v>脑病一科</c:v>
                </c:pt>
                <c:pt idx="28">
                  <c:v>消化内科</c:v>
                </c:pt>
                <c:pt idx="29">
                  <c:v>肿瘤内科</c:v>
                </c:pt>
                <c:pt idx="30">
                  <c:v>西区重症医学科</c:v>
                </c:pt>
                <c:pt idx="31">
                  <c:v>周围血管科</c:v>
                </c:pt>
                <c:pt idx="32">
                  <c:v>中医经典科</c:v>
                </c:pt>
                <c:pt idx="33">
                  <c:v>口腔科</c:v>
                </c:pt>
                <c:pt idx="34">
                  <c:v>妇科妇二科合并</c:v>
                </c:pt>
                <c:pt idx="35">
                  <c:v>乳腺甲状腺外科</c:v>
                </c:pt>
                <c:pt idx="36">
                  <c:v>胸外科</c:v>
                </c:pt>
                <c:pt idx="37">
                  <c:v>心病三科</c:v>
                </c:pt>
                <c:pt idx="38">
                  <c:v>东区肾病科</c:v>
                </c:pt>
                <c:pt idx="39">
                  <c:v>心病一科</c:v>
                </c:pt>
                <c:pt idx="40">
                  <c:v>肝胆外科</c:v>
                </c:pt>
                <c:pt idx="41">
                  <c:v>脑病二科</c:v>
                </c:pt>
                <c:pt idx="42">
                  <c:v>普通外科</c:v>
                </c:pt>
                <c:pt idx="43">
                  <c:v>神经外科</c:v>
                </c:pt>
                <c:pt idx="44">
                  <c:v>身心医学科</c:v>
                </c:pt>
                <c:pt idx="45">
                  <c:v>妇科</c:v>
                </c:pt>
                <c:pt idx="46">
                  <c:v>脾胃科消化科合并</c:v>
                </c:pt>
                <c:pt idx="47">
                  <c:v>治未病中心</c:v>
                </c:pt>
                <c:pt idx="48">
                  <c:v>呼吸内科</c:v>
                </c:pt>
                <c:pt idx="49">
                  <c:v>风湿病科</c:v>
                </c:pt>
                <c:pt idx="50">
                  <c:v>产科</c:v>
                </c:pt>
                <c:pt idx="51">
                  <c:v>医院</c:v>
                </c:pt>
                <c:pt idx="52">
                  <c:v>泌尿外科</c:v>
                </c:pt>
                <c:pt idx="53">
                  <c:v>关节骨科</c:v>
                </c:pt>
                <c:pt idx="54">
                  <c:v>肾脏内科</c:v>
                </c:pt>
                <c:pt idx="55">
                  <c:v>运动损伤骨科</c:v>
                </c:pt>
                <c:pt idx="56">
                  <c:v>推拿科</c:v>
                </c:pt>
                <c:pt idx="57">
                  <c:v>美容皮肤科</c:v>
                </c:pt>
                <c:pt idx="58">
                  <c:v>儿科</c:v>
                </c:pt>
                <c:pt idx="59">
                  <c:v>心血管内科</c:v>
                </c:pt>
                <c:pt idx="60">
                  <c:v>心病二科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99.71244725902102</c:v>
                </c:pt>
                <c:pt idx="1">
                  <c:v>97.74836094470393</c:v>
                </c:pt>
                <c:pt idx="2">
                  <c:v>97.6580393001996</c:v>
                </c:pt>
                <c:pt idx="3">
                  <c:v>97.02887806562492</c:v>
                </c:pt>
                <c:pt idx="4">
                  <c:v>95.05790514398991</c:v>
                </c:pt>
                <c:pt idx="5">
                  <c:v>94.76162130201632</c:v>
                </c:pt>
                <c:pt idx="6">
                  <c:v>92.49572777544503</c:v>
                </c:pt>
                <c:pt idx="7">
                  <c:v>91.77959267937909</c:v>
                </c:pt>
                <c:pt idx="8">
                  <c:v>89.7243085091778</c:v>
                </c:pt>
                <c:pt idx="9">
                  <c:v>88.71157298157588</c:v>
                </c:pt>
                <c:pt idx="10">
                  <c:v>82.91166464413118</c:v>
                </c:pt>
                <c:pt idx="11">
                  <c:v>81.02222992751516</c:v>
                </c:pt>
                <c:pt idx="12">
                  <c:v>77.73195052715755</c:v>
                </c:pt>
                <c:pt idx="13">
                  <c:v>77.51581706677075</c:v>
                </c:pt>
                <c:pt idx="14">
                  <c:v>74.00203464851549</c:v>
                </c:pt>
                <c:pt idx="15">
                  <c:v>73.33878159822515</c:v>
                </c:pt>
                <c:pt idx="16">
                  <c:v>71.2537486142808</c:v>
                </c:pt>
                <c:pt idx="17">
                  <c:v>67.67114697821424</c:v>
                </c:pt>
                <c:pt idx="18">
                  <c:v>66.74681992773938</c:v>
                </c:pt>
                <c:pt idx="19">
                  <c:v>65.53719574174738</c:v>
                </c:pt>
                <c:pt idx="20">
                  <c:v>64.04086869922835</c:v>
                </c:pt>
                <c:pt idx="21">
                  <c:v>63.52960909773802</c:v>
                </c:pt>
                <c:pt idx="22">
                  <c:v>62.11915259384806</c:v>
                </c:pt>
                <c:pt idx="23">
                  <c:v>59.994608662516555</c:v>
                </c:pt>
                <c:pt idx="24">
                  <c:v>58.3633454354443</c:v>
                </c:pt>
                <c:pt idx="25">
                  <c:v>55.46333565786705</c:v>
                </c:pt>
                <c:pt idx="26">
                  <c:v>55.419885142729996</c:v>
                </c:pt>
                <c:pt idx="27">
                  <c:v>52.569482474785744</c:v>
                </c:pt>
                <c:pt idx="28">
                  <c:v>49.61032768917959</c:v>
                </c:pt>
                <c:pt idx="29">
                  <c:v>49.03191815817583</c:v>
                </c:pt>
                <c:pt idx="30">
                  <c:v>48.626814149470455</c:v>
                </c:pt>
                <c:pt idx="31">
                  <c:v>48.307512721288774</c:v>
                </c:pt>
                <c:pt idx="32">
                  <c:v>47.89756433301498</c:v>
                </c:pt>
                <c:pt idx="33">
                  <c:v>47.336337208868585</c:v>
                </c:pt>
                <c:pt idx="34">
                  <c:v>46.556581202936954</c:v>
                </c:pt>
                <c:pt idx="35">
                  <c:v>45.01170964162002</c:v>
                </c:pt>
                <c:pt idx="36">
                  <c:v>44.92153119227182</c:v>
                </c:pt>
                <c:pt idx="37">
                  <c:v>44.0618009837165</c:v>
                </c:pt>
                <c:pt idx="38">
                  <c:v>43.337352018529906</c:v>
                </c:pt>
                <c:pt idx="39">
                  <c:v>43.04028776768234</c:v>
                </c:pt>
                <c:pt idx="40">
                  <c:v>42.18910128784199</c:v>
                </c:pt>
                <c:pt idx="41">
                  <c:v>39.039290878751245</c:v>
                </c:pt>
                <c:pt idx="42">
                  <c:v>37.202856035298296</c:v>
                </c:pt>
                <c:pt idx="43">
                  <c:v>36.15066138440424</c:v>
                </c:pt>
                <c:pt idx="44">
                  <c:v>33.83564249400399</c:v>
                </c:pt>
                <c:pt idx="45">
                  <c:v>30.93005506325779</c:v>
                </c:pt>
                <c:pt idx="46">
                  <c:v>30.476586963846806</c:v>
                </c:pt>
                <c:pt idx="47">
                  <c:v>25.998085372484848</c:v>
                </c:pt>
                <c:pt idx="48">
                  <c:v>23.2515367134013</c:v>
                </c:pt>
                <c:pt idx="49">
                  <c:v>21.65237691333397</c:v>
                </c:pt>
                <c:pt idx="50">
                  <c:v>19.46144221443451</c:v>
                </c:pt>
                <c:pt idx="51">
                  <c:v>18.25718331463795</c:v>
                </c:pt>
                <c:pt idx="52">
                  <c:v>14.029166327886799</c:v>
                </c:pt>
                <c:pt idx="53">
                  <c:v>10.432756463232318</c:v>
                </c:pt>
                <c:pt idx="54">
                  <c:v>10.152408962874372</c:v>
                </c:pt>
                <c:pt idx="55">
                  <c:v>9.124850951993512</c:v>
                </c:pt>
                <c:pt idx="56">
                  <c:v>6.9156418151377075</c:v>
                </c:pt>
                <c:pt idx="57">
                  <c:v>5.338260245221904</c:v>
                </c:pt>
                <c:pt idx="58">
                  <c:v>5.1682002569866325</c:v>
                </c:pt>
                <c:pt idx="59">
                  <c:v>4.682415481442881</c:v>
                </c:pt>
                <c:pt idx="60">
                  <c:v>3.4076825638275965</c:v>
                </c:pt>
                <c:pt idx="61">
                  <c:v>0.553948551336636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耳鼻喉科</c:v>
                </c:pt>
                <c:pt idx="2">
                  <c:v>脑病二科</c:v>
                </c:pt>
                <c:pt idx="3">
                  <c:v>神经外科</c:v>
                </c:pt>
                <c:pt idx="4">
                  <c:v>脑病一科</c:v>
                </c:pt>
                <c:pt idx="5">
                  <c:v>肝胆外科</c:v>
                </c:pt>
                <c:pt idx="6">
                  <c:v>东区肾病科</c:v>
                </c:pt>
                <c:pt idx="7">
                  <c:v>小儿骨科</c:v>
                </c:pt>
                <c:pt idx="8">
                  <c:v>中医外治中心</c:v>
                </c:pt>
                <c:pt idx="9">
                  <c:v>乳腺甲状腺外科</c:v>
                </c:pt>
                <c:pt idx="10">
                  <c:v>微创骨科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身心医学科</c:v>
                </c:pt>
                <c:pt idx="14">
                  <c:v>口腔科</c:v>
                </c:pt>
                <c:pt idx="15">
                  <c:v>血液科</c:v>
                </c:pt>
                <c:pt idx="16">
                  <c:v>脊柱骨科</c:v>
                </c:pt>
                <c:pt idx="17">
                  <c:v>中医经典科</c:v>
                </c:pt>
                <c:pt idx="18">
                  <c:v>美容皮肤科</c:v>
                </c:pt>
                <c:pt idx="19">
                  <c:v>皮肤科</c:v>
                </c:pt>
                <c:pt idx="20">
                  <c:v>关节骨科</c:v>
                </c:pt>
                <c:pt idx="21">
                  <c:v>骨科</c:v>
                </c:pt>
                <c:pt idx="22">
                  <c:v>肛肠科</c:v>
                </c:pt>
                <c:pt idx="23">
                  <c:v>妇科</c:v>
                </c:pt>
                <c:pt idx="24">
                  <c:v>妇二科</c:v>
                </c:pt>
                <c:pt idx="25">
                  <c:v>重症医学科</c:v>
                </c:pt>
                <c:pt idx="26">
                  <c:v>妇科妇二科合并</c:v>
                </c:pt>
                <c:pt idx="27">
                  <c:v>内分泌科</c:v>
                </c:pt>
                <c:pt idx="28">
                  <c:v>治未病中心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医院</c:v>
                </c:pt>
                <c:pt idx="32">
                  <c:v>产科</c:v>
                </c:pt>
                <c:pt idx="33">
                  <c:v>肝病科</c:v>
                </c:pt>
                <c:pt idx="34">
                  <c:v>呼吸内科</c:v>
                </c:pt>
                <c:pt idx="35">
                  <c:v>儿科</c:v>
                </c:pt>
                <c:pt idx="36">
                  <c:v>脾胃科消化科合并</c:v>
                </c:pt>
                <c:pt idx="37">
                  <c:v>肾病科</c:v>
                </c:pt>
                <c:pt idx="38">
                  <c:v>心病二科</c:v>
                </c:pt>
                <c:pt idx="39">
                  <c:v>眼科</c:v>
                </c:pt>
                <c:pt idx="40">
                  <c:v>显微骨科</c:v>
                </c:pt>
                <c:pt idx="41">
                  <c:v>风湿病科</c:v>
                </c:pt>
                <c:pt idx="42">
                  <c:v>综合内科</c:v>
                </c:pt>
                <c:pt idx="43">
                  <c:v>心病三科</c:v>
                </c:pt>
                <c:pt idx="44">
                  <c:v>创伤骨科</c:v>
                </c:pt>
                <c:pt idx="45">
                  <c:v>东区重症医学科</c:v>
                </c:pt>
                <c:pt idx="46">
                  <c:v>康复科</c:v>
                </c:pt>
                <c:pt idx="47">
                  <c:v>老年医学科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胸外科</c:v>
                </c:pt>
                <c:pt idx="51">
                  <c:v>脑病三科</c:v>
                </c:pt>
                <c:pt idx="52">
                  <c:v>推拿科</c:v>
                </c:pt>
                <c:pt idx="53">
                  <c:v>普通外科</c:v>
                </c:pt>
                <c:pt idx="54">
                  <c:v>小儿推拿科</c:v>
                </c:pt>
                <c:pt idx="55">
                  <c:v>脾胃病科</c:v>
                </c:pt>
                <c:pt idx="56">
                  <c:v>男科</c:v>
                </c:pt>
                <c:pt idx="57">
                  <c:v>周围血管科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消化内科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97.187049219108</c:v>
                </c:pt>
                <c:pt idx="2">
                  <c:v>95.4512720216716</c:v>
                </c:pt>
                <c:pt idx="3">
                  <c:v>94.86583385611728</c:v>
                </c:pt>
                <c:pt idx="4">
                  <c:v>92.5278794385527</c:v>
                </c:pt>
                <c:pt idx="5">
                  <c:v>91.84303853930525</c:v>
                </c:pt>
                <c:pt idx="6">
                  <c:v>91.51327498369571</c:v>
                </c:pt>
                <c:pt idx="7">
                  <c:v>89.79851368227695</c:v>
                </c:pt>
                <c:pt idx="8">
                  <c:v>89.19159255970389</c:v>
                </c:pt>
                <c:pt idx="9">
                  <c:v>87.11085788736088</c:v>
                </c:pt>
                <c:pt idx="10">
                  <c:v>86.2576968519456</c:v>
                </c:pt>
                <c:pt idx="11">
                  <c:v>84.76468211903537</c:v>
                </c:pt>
                <c:pt idx="12">
                  <c:v>81.82406945339837</c:v>
                </c:pt>
                <c:pt idx="13">
                  <c:v>79.54770930323701</c:v>
                </c:pt>
                <c:pt idx="14">
                  <c:v>77.03035648907716</c:v>
                </c:pt>
                <c:pt idx="15">
                  <c:v>73.53546055668298</c:v>
                </c:pt>
                <c:pt idx="16">
                  <c:v>70.59368000844388</c:v>
                </c:pt>
                <c:pt idx="17">
                  <c:v>69.75895728272846</c:v>
                </c:pt>
                <c:pt idx="18">
                  <c:v>69.45588010455081</c:v>
                </c:pt>
                <c:pt idx="19">
                  <c:v>68.5786015939827</c:v>
                </c:pt>
                <c:pt idx="20">
                  <c:v>66.43461026441521</c:v>
                </c:pt>
                <c:pt idx="21">
                  <c:v>65.51783687678166</c:v>
                </c:pt>
                <c:pt idx="22">
                  <c:v>63.47228153638588</c:v>
                </c:pt>
                <c:pt idx="23">
                  <c:v>63.32073798249931</c:v>
                </c:pt>
                <c:pt idx="24">
                  <c:v>61.61401197486973</c:v>
                </c:pt>
                <c:pt idx="25">
                  <c:v>61.16838036714217</c:v>
                </c:pt>
                <c:pt idx="26">
                  <c:v>60.94729731644398</c:v>
                </c:pt>
                <c:pt idx="27">
                  <c:v>56.97092313765041</c:v>
                </c:pt>
                <c:pt idx="28">
                  <c:v>53.68220688719307</c:v>
                </c:pt>
                <c:pt idx="29">
                  <c:v>50.02037581351832</c:v>
                </c:pt>
                <c:pt idx="30">
                  <c:v>49.847087146142144</c:v>
                </c:pt>
                <c:pt idx="31">
                  <c:v>49.41423718368144</c:v>
                </c:pt>
                <c:pt idx="32">
                  <c:v>49.30130091018296</c:v>
                </c:pt>
                <c:pt idx="33">
                  <c:v>46.654967343568565</c:v>
                </c:pt>
                <c:pt idx="34">
                  <c:v>44.57072861846775</c:v>
                </c:pt>
                <c:pt idx="35">
                  <c:v>44.294379467183596</c:v>
                </c:pt>
                <c:pt idx="36">
                  <c:v>43.483915658045355</c:v>
                </c:pt>
                <c:pt idx="37">
                  <c:v>43.21747701748267</c:v>
                </c:pt>
                <c:pt idx="38">
                  <c:v>41.98443376085642</c:v>
                </c:pt>
                <c:pt idx="39">
                  <c:v>40.96298839515677</c:v>
                </c:pt>
                <c:pt idx="40">
                  <c:v>40.051810429882956</c:v>
                </c:pt>
                <c:pt idx="41">
                  <c:v>39.3896742321886</c:v>
                </c:pt>
                <c:pt idx="42">
                  <c:v>37.36875531057336</c:v>
                </c:pt>
                <c:pt idx="43">
                  <c:v>36.67511467380015</c:v>
                </c:pt>
                <c:pt idx="44">
                  <c:v>35.41562942485292</c:v>
                </c:pt>
                <c:pt idx="45">
                  <c:v>31.831552413654478</c:v>
                </c:pt>
                <c:pt idx="46">
                  <c:v>26.688699042223938</c:v>
                </c:pt>
                <c:pt idx="47">
                  <c:v>23.74822014515405</c:v>
                </c:pt>
                <c:pt idx="48">
                  <c:v>21.801329380908793</c:v>
                </c:pt>
                <c:pt idx="49">
                  <c:v>21.12771145454171</c:v>
                </c:pt>
                <c:pt idx="50">
                  <c:v>19.82764706940672</c:v>
                </c:pt>
                <c:pt idx="51">
                  <c:v>17.862387197023605</c:v>
                </c:pt>
                <c:pt idx="52">
                  <c:v>17.619527942893125</c:v>
                </c:pt>
                <c:pt idx="53">
                  <c:v>15.937559730598764</c:v>
                </c:pt>
                <c:pt idx="54">
                  <c:v>15.457270756145448</c:v>
                </c:pt>
                <c:pt idx="55">
                  <c:v>14.725506675728239</c:v>
                </c:pt>
                <c:pt idx="56">
                  <c:v>13.913557176822795</c:v>
                </c:pt>
                <c:pt idx="57">
                  <c:v>11.830920187641915</c:v>
                </c:pt>
                <c:pt idx="58">
                  <c:v>10.678076763243256</c:v>
                </c:pt>
                <c:pt idx="59">
                  <c:v>7.155100520622708</c:v>
                </c:pt>
                <c:pt idx="60">
                  <c:v>6.817486891010343</c:v>
                </c:pt>
                <c:pt idx="61">
                  <c:v>0.49948088523882767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小儿骨科</c:v>
                </c:pt>
                <c:pt idx="2">
                  <c:v>产科</c:v>
                </c:pt>
                <c:pt idx="3">
                  <c:v>针灸科</c:v>
                </c:pt>
                <c:pt idx="4">
                  <c:v>微创骨科</c:v>
                </c:pt>
                <c:pt idx="5">
                  <c:v>口腔科</c:v>
                </c:pt>
                <c:pt idx="6">
                  <c:v>小儿推拿科</c:v>
                </c:pt>
                <c:pt idx="7">
                  <c:v>妇科</c:v>
                </c:pt>
                <c:pt idx="8">
                  <c:v>创伤骨科</c:v>
                </c:pt>
                <c:pt idx="9">
                  <c:v>消化内科</c:v>
                </c:pt>
                <c:pt idx="10">
                  <c:v>肿瘤内科</c:v>
                </c:pt>
                <c:pt idx="11">
                  <c:v>心病三科</c:v>
                </c:pt>
                <c:pt idx="12">
                  <c:v>脑病三科</c:v>
                </c:pt>
                <c:pt idx="13">
                  <c:v>眼科</c:v>
                </c:pt>
                <c:pt idx="14">
                  <c:v>心病一科</c:v>
                </c:pt>
                <c:pt idx="15">
                  <c:v>内分泌科</c:v>
                </c:pt>
                <c:pt idx="16">
                  <c:v>肛肠科</c:v>
                </c:pt>
                <c:pt idx="17">
                  <c:v>妇二科</c:v>
                </c:pt>
                <c:pt idx="18">
                  <c:v>骨科</c:v>
                </c:pt>
                <c:pt idx="19">
                  <c:v>心血管内科</c:v>
                </c:pt>
                <c:pt idx="20">
                  <c:v>男科</c:v>
                </c:pt>
                <c:pt idx="21">
                  <c:v>肝胆外科</c:v>
                </c:pt>
                <c:pt idx="22">
                  <c:v>中医外治中心</c:v>
                </c:pt>
                <c:pt idx="23">
                  <c:v>泌尿外科</c:v>
                </c:pt>
                <c:pt idx="24">
                  <c:v>脊柱骨科</c:v>
                </c:pt>
                <c:pt idx="25">
                  <c:v>运动损伤骨科</c:v>
                </c:pt>
                <c:pt idx="26">
                  <c:v>综合内科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脑病二科</c:v>
                </c:pt>
                <c:pt idx="30">
                  <c:v>肾病科</c:v>
                </c:pt>
                <c:pt idx="31">
                  <c:v>心病四科</c:v>
                </c:pt>
                <c:pt idx="32">
                  <c:v>脾胃科消化科合并</c:v>
                </c:pt>
                <c:pt idx="33">
                  <c:v>关节骨科</c:v>
                </c:pt>
                <c:pt idx="34">
                  <c:v>美容皮肤科</c:v>
                </c:pt>
                <c:pt idx="35">
                  <c:v>东区重症医学科</c:v>
                </c:pt>
                <c:pt idx="36">
                  <c:v>中医经典科</c:v>
                </c:pt>
                <c:pt idx="37">
                  <c:v>妇科妇二科合并</c:v>
                </c:pt>
                <c:pt idx="38">
                  <c:v>脾胃病科</c:v>
                </c:pt>
                <c:pt idx="39">
                  <c:v>医院</c:v>
                </c:pt>
                <c:pt idx="40">
                  <c:v>老年医学科</c:v>
                </c:pt>
                <c:pt idx="41">
                  <c:v>东区肾病科</c:v>
                </c:pt>
                <c:pt idx="42">
                  <c:v>推拿科</c:v>
                </c:pt>
                <c:pt idx="43">
                  <c:v>肾脏内科</c:v>
                </c:pt>
                <c:pt idx="44">
                  <c:v>胸外科</c:v>
                </c:pt>
                <c:pt idx="45">
                  <c:v>儿科</c:v>
                </c:pt>
                <c:pt idx="46">
                  <c:v>肝病科</c:v>
                </c:pt>
                <c:pt idx="47">
                  <c:v>身心医学科</c:v>
                </c:pt>
                <c:pt idx="48">
                  <c:v>血液科</c:v>
                </c:pt>
                <c:pt idx="49">
                  <c:v>周围血管科</c:v>
                </c:pt>
                <c:pt idx="50">
                  <c:v>西区重症医学科</c:v>
                </c:pt>
                <c:pt idx="51">
                  <c:v>治未病中心</c:v>
                </c:pt>
                <c:pt idx="52">
                  <c:v>康复科</c:v>
                </c:pt>
                <c:pt idx="53">
                  <c:v>皮肤科</c:v>
                </c:pt>
                <c:pt idx="54">
                  <c:v>神经内科</c:v>
                </c:pt>
                <c:pt idx="55">
                  <c:v>风湿病科</c:v>
                </c:pt>
                <c:pt idx="56">
                  <c:v>脑病一科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耳鼻喉科</c:v>
                </c:pt>
                <c:pt idx="60">
                  <c:v>重症医学科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99.51528418408364</c:v>
                </c:pt>
                <c:pt idx="2">
                  <c:v>98.47145829198023</c:v>
                </c:pt>
                <c:pt idx="3">
                  <c:v>98.31987700697404</c:v>
                </c:pt>
                <c:pt idx="4">
                  <c:v>97.28818849052172</c:v>
                </c:pt>
                <c:pt idx="5">
                  <c:v>95.36137044024554</c:v>
                </c:pt>
                <c:pt idx="6">
                  <c:v>95.34887858697844</c:v>
                </c:pt>
                <c:pt idx="7">
                  <c:v>93.26193728312671</c:v>
                </c:pt>
                <c:pt idx="8">
                  <c:v>90.47480299762228</c:v>
                </c:pt>
                <c:pt idx="9">
                  <c:v>89.51363299558352</c:v>
                </c:pt>
                <c:pt idx="10">
                  <c:v>88.84750233178929</c:v>
                </c:pt>
                <c:pt idx="11">
                  <c:v>84.66406149465821</c:v>
                </c:pt>
                <c:pt idx="12">
                  <c:v>84.50805201384028</c:v>
                </c:pt>
                <c:pt idx="13">
                  <c:v>84.33885506509706</c:v>
                </c:pt>
                <c:pt idx="14">
                  <c:v>84.11300200098823</c:v>
                </c:pt>
                <c:pt idx="15">
                  <c:v>82.4651752567258</c:v>
                </c:pt>
                <c:pt idx="16">
                  <c:v>80.62906867254796</c:v>
                </c:pt>
                <c:pt idx="17">
                  <c:v>80.37965269630799</c:v>
                </c:pt>
                <c:pt idx="18">
                  <c:v>78.2271795305536</c:v>
                </c:pt>
                <c:pt idx="19">
                  <c:v>77.48018615151298</c:v>
                </c:pt>
                <c:pt idx="20">
                  <c:v>77.3585376992993</c:v>
                </c:pt>
                <c:pt idx="21">
                  <c:v>77.06335853121402</c:v>
                </c:pt>
                <c:pt idx="22">
                  <c:v>74.61761608655524</c:v>
                </c:pt>
                <c:pt idx="23">
                  <c:v>73.24543545476747</c:v>
                </c:pt>
                <c:pt idx="24">
                  <c:v>72.8595874675289</c:v>
                </c:pt>
                <c:pt idx="25">
                  <c:v>72.04367020891445</c:v>
                </c:pt>
                <c:pt idx="26">
                  <c:v>69.64216171496224</c:v>
                </c:pt>
                <c:pt idx="27">
                  <c:v>63.364392137069316</c:v>
                </c:pt>
                <c:pt idx="28">
                  <c:v>59.565459312951766</c:v>
                </c:pt>
                <c:pt idx="29">
                  <c:v>55.9320699493295</c:v>
                </c:pt>
                <c:pt idx="30">
                  <c:v>54.01659146677094</c:v>
                </c:pt>
                <c:pt idx="31">
                  <c:v>53.50897083418198</c:v>
                </c:pt>
                <c:pt idx="32">
                  <c:v>45.17831599178219</c:v>
                </c:pt>
                <c:pt idx="33">
                  <c:v>44.74126866000203</c:v>
                </c:pt>
                <c:pt idx="34">
                  <c:v>41.074976508334984</c:v>
                </c:pt>
                <c:pt idx="35">
                  <c:v>40.74631361363226</c:v>
                </c:pt>
                <c:pt idx="36">
                  <c:v>39.408172557645486</c:v>
                </c:pt>
                <c:pt idx="37">
                  <c:v>38.387857908976805</c:v>
                </c:pt>
                <c:pt idx="38">
                  <c:v>36.665962036816715</c:v>
                </c:pt>
                <c:pt idx="39">
                  <c:v>36.578646814372355</c:v>
                </c:pt>
                <c:pt idx="40">
                  <c:v>33.160631714099985</c:v>
                </c:pt>
                <c:pt idx="41">
                  <c:v>31.911612879254612</c:v>
                </c:pt>
                <c:pt idx="42">
                  <c:v>31.30812020325775</c:v>
                </c:pt>
                <c:pt idx="43">
                  <c:v>28.4646345392225</c:v>
                </c:pt>
                <c:pt idx="44">
                  <c:v>28.130898443075328</c:v>
                </c:pt>
                <c:pt idx="45">
                  <c:v>28.02393308964358</c:v>
                </c:pt>
                <c:pt idx="46">
                  <c:v>25.702821554718707</c:v>
                </c:pt>
                <c:pt idx="47">
                  <c:v>25.446687054538607</c:v>
                </c:pt>
                <c:pt idx="48">
                  <c:v>24.574853553316004</c:v>
                </c:pt>
                <c:pt idx="49">
                  <c:v>24.176695237830874</c:v>
                </c:pt>
                <c:pt idx="50">
                  <c:v>23.58950148249832</c:v>
                </c:pt>
                <c:pt idx="51">
                  <c:v>23.384246316066427</c:v>
                </c:pt>
                <c:pt idx="52">
                  <c:v>22.859880732787904</c:v>
                </c:pt>
                <c:pt idx="53">
                  <c:v>21.190994475782265</c:v>
                </c:pt>
                <c:pt idx="54">
                  <c:v>14.04726024590609</c:v>
                </c:pt>
                <c:pt idx="55">
                  <c:v>13.992253870281525</c:v>
                </c:pt>
                <c:pt idx="56">
                  <c:v>13.680730563898974</c:v>
                </c:pt>
                <c:pt idx="57">
                  <c:v>11.10413234867445</c:v>
                </c:pt>
                <c:pt idx="58">
                  <c:v>11.089215733293386</c:v>
                </c:pt>
                <c:pt idx="59">
                  <c:v>10.35089775311202</c:v>
                </c:pt>
                <c:pt idx="60">
                  <c:v>5.878898261028543</c:v>
                </c:pt>
                <c:pt idx="61">
                  <c:v>3.0566981739645467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中医外治中心</c:v>
                </c:pt>
                <c:pt idx="4">
                  <c:v>皮肤科</c:v>
                </c:pt>
                <c:pt idx="5">
                  <c:v>胸外科</c:v>
                </c:pt>
                <c:pt idx="6">
                  <c:v>产科</c:v>
                </c:pt>
                <c:pt idx="7">
                  <c:v>妇科妇二科合并</c:v>
                </c:pt>
                <c:pt idx="8">
                  <c:v>脊柱骨科</c:v>
                </c:pt>
                <c:pt idx="9">
                  <c:v>中医经典科</c:v>
                </c:pt>
                <c:pt idx="10">
                  <c:v>显微骨科</c:v>
                </c:pt>
                <c:pt idx="11">
                  <c:v>呼吸内科</c:v>
                </c:pt>
                <c:pt idx="12">
                  <c:v>针灸科</c:v>
                </c:pt>
                <c:pt idx="13">
                  <c:v>骨科</c:v>
                </c:pt>
                <c:pt idx="14">
                  <c:v>心病二科</c:v>
                </c:pt>
                <c:pt idx="15">
                  <c:v>重症医学科</c:v>
                </c:pt>
                <c:pt idx="16">
                  <c:v>美容皮肤科</c:v>
                </c:pt>
                <c:pt idx="17">
                  <c:v>血液科</c:v>
                </c:pt>
                <c:pt idx="18">
                  <c:v>男科</c:v>
                </c:pt>
                <c:pt idx="19">
                  <c:v>关节骨科</c:v>
                </c:pt>
                <c:pt idx="20">
                  <c:v>医院</c:v>
                </c:pt>
                <c:pt idx="21">
                  <c:v>老年医学科</c:v>
                </c:pt>
                <c:pt idx="22">
                  <c:v>脑病三科</c:v>
                </c:pt>
                <c:pt idx="23">
                  <c:v>心病四科</c:v>
                </c:pt>
                <c:pt idx="24">
                  <c:v>运动损伤骨科</c:v>
                </c:pt>
                <c:pt idx="25">
                  <c:v>小儿骨科</c:v>
                </c:pt>
                <c:pt idx="26">
                  <c:v>西区重症医学科</c:v>
                </c:pt>
                <c:pt idx="27">
                  <c:v>肝病科</c:v>
                </c:pt>
                <c:pt idx="28">
                  <c:v>综合内科</c:v>
                </c:pt>
                <c:pt idx="29">
                  <c:v>泌尿外科</c:v>
                </c:pt>
                <c:pt idx="30">
                  <c:v>东区重症医学科</c:v>
                </c:pt>
                <c:pt idx="31">
                  <c:v>妇二科</c:v>
                </c:pt>
                <c:pt idx="32">
                  <c:v>消化内科</c:v>
                </c:pt>
                <c:pt idx="33">
                  <c:v>心病一科</c:v>
                </c:pt>
                <c:pt idx="34">
                  <c:v>乳腺甲状腺外科</c:v>
                </c:pt>
                <c:pt idx="35">
                  <c:v>风湿病科</c:v>
                </c:pt>
                <c:pt idx="36">
                  <c:v>神经内科</c:v>
                </c:pt>
                <c:pt idx="37">
                  <c:v>肝胆外科</c:v>
                </c:pt>
                <c:pt idx="38">
                  <c:v>康复科</c:v>
                </c:pt>
                <c:pt idx="39">
                  <c:v>儿科</c:v>
                </c:pt>
                <c:pt idx="40">
                  <c:v>心血管内科</c:v>
                </c:pt>
                <c:pt idx="41">
                  <c:v>脾胃病科</c:v>
                </c:pt>
                <c:pt idx="42">
                  <c:v>妇科</c:v>
                </c:pt>
                <c:pt idx="43">
                  <c:v>肾脏内科</c:v>
                </c:pt>
                <c:pt idx="44">
                  <c:v>神经外科</c:v>
                </c:pt>
                <c:pt idx="45">
                  <c:v>内分泌科</c:v>
                </c:pt>
                <c:pt idx="46">
                  <c:v>肾病科</c:v>
                </c:pt>
                <c:pt idx="47">
                  <c:v>微创骨科</c:v>
                </c:pt>
                <c:pt idx="48">
                  <c:v>推拿科</c:v>
                </c:pt>
                <c:pt idx="49">
                  <c:v>东区肾病科</c:v>
                </c:pt>
                <c:pt idx="50">
                  <c:v>心病三科</c:v>
                </c:pt>
                <c:pt idx="51">
                  <c:v>肛肠科</c:v>
                </c:pt>
                <c:pt idx="52">
                  <c:v>身心医学科</c:v>
                </c:pt>
                <c:pt idx="53">
                  <c:v>脑病一科</c:v>
                </c:pt>
                <c:pt idx="54">
                  <c:v>创伤骨科</c:v>
                </c:pt>
                <c:pt idx="55">
                  <c:v>周围血管科</c:v>
                </c:pt>
                <c:pt idx="56">
                  <c:v>耳鼻喉科</c:v>
                </c:pt>
                <c:pt idx="57">
                  <c:v>口腔科</c:v>
                </c:pt>
                <c:pt idx="58">
                  <c:v>肿瘤内科</c:v>
                </c:pt>
                <c:pt idx="59">
                  <c:v>普通外科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99.83946227568364</c:v>
                </c:pt>
                <c:pt idx="2">
                  <c:v>92.9423716604938</c:v>
                </c:pt>
                <c:pt idx="3">
                  <c:v>91.4922517888678</c:v>
                </c:pt>
                <c:pt idx="4">
                  <c:v>90.45741797971836</c:v>
                </c:pt>
                <c:pt idx="5">
                  <c:v>89.82730778682073</c:v>
                </c:pt>
                <c:pt idx="6">
                  <c:v>84.20916278383211</c:v>
                </c:pt>
                <c:pt idx="7">
                  <c:v>82.38412478212348</c:v>
                </c:pt>
                <c:pt idx="8">
                  <c:v>81.71460032351247</c:v>
                </c:pt>
                <c:pt idx="9">
                  <c:v>81.5851486803721</c:v>
                </c:pt>
                <c:pt idx="10">
                  <c:v>80.90347346541017</c:v>
                </c:pt>
                <c:pt idx="11">
                  <c:v>80.64120121213921</c:v>
                </c:pt>
                <c:pt idx="12">
                  <c:v>78.3196148408883</c:v>
                </c:pt>
                <c:pt idx="13">
                  <c:v>73.70429184890911</c:v>
                </c:pt>
                <c:pt idx="14">
                  <c:v>73.33465633241782</c:v>
                </c:pt>
                <c:pt idx="15">
                  <c:v>73.0459610606009</c:v>
                </c:pt>
                <c:pt idx="16">
                  <c:v>71.28430063453</c:v>
                </c:pt>
                <c:pt idx="17">
                  <c:v>69.51381109142463</c:v>
                </c:pt>
                <c:pt idx="18">
                  <c:v>69.27749614417671</c:v>
                </c:pt>
                <c:pt idx="19">
                  <c:v>69.21797671357606</c:v>
                </c:pt>
                <c:pt idx="20">
                  <c:v>69.1670680767587</c:v>
                </c:pt>
                <c:pt idx="21">
                  <c:v>67.22862790166295</c:v>
                </c:pt>
                <c:pt idx="22">
                  <c:v>66.45931641180202</c:v>
                </c:pt>
                <c:pt idx="23">
                  <c:v>66.03250687650058</c:v>
                </c:pt>
                <c:pt idx="24">
                  <c:v>65.93568055645054</c:v>
                </c:pt>
                <c:pt idx="25">
                  <c:v>64.47876482728111</c:v>
                </c:pt>
                <c:pt idx="26">
                  <c:v>60.035303927484506</c:v>
                </c:pt>
                <c:pt idx="27">
                  <c:v>58.77840749351188</c:v>
                </c:pt>
                <c:pt idx="28">
                  <c:v>58.52435497343977</c:v>
                </c:pt>
                <c:pt idx="29">
                  <c:v>56.61909529404849</c:v>
                </c:pt>
                <c:pt idx="30">
                  <c:v>53.60394082514042</c:v>
                </c:pt>
                <c:pt idx="31">
                  <c:v>53.28569100031968</c:v>
                </c:pt>
                <c:pt idx="32">
                  <c:v>52.530405786592645</c:v>
                </c:pt>
                <c:pt idx="33">
                  <c:v>52.32994663626632</c:v>
                </c:pt>
                <c:pt idx="34">
                  <c:v>50.99093000273292</c:v>
                </c:pt>
                <c:pt idx="35">
                  <c:v>50.746793571446915</c:v>
                </c:pt>
                <c:pt idx="36">
                  <c:v>50.54451030401747</c:v>
                </c:pt>
                <c:pt idx="37">
                  <c:v>43.317206694551544</c:v>
                </c:pt>
                <c:pt idx="38">
                  <c:v>43.23099956323139</c:v>
                </c:pt>
                <c:pt idx="39">
                  <c:v>41.94354915095545</c:v>
                </c:pt>
                <c:pt idx="40">
                  <c:v>40.62642204812225</c:v>
                </c:pt>
                <c:pt idx="41">
                  <c:v>39.67695646659901</c:v>
                </c:pt>
                <c:pt idx="42">
                  <c:v>34.43699015986844</c:v>
                </c:pt>
                <c:pt idx="43">
                  <c:v>33.01193058313189</c:v>
                </c:pt>
                <c:pt idx="44">
                  <c:v>32.28583741009388</c:v>
                </c:pt>
                <c:pt idx="45">
                  <c:v>31.83832170999762</c:v>
                </c:pt>
                <c:pt idx="46">
                  <c:v>29.87873839188517</c:v>
                </c:pt>
                <c:pt idx="47">
                  <c:v>27.93847676490629</c:v>
                </c:pt>
                <c:pt idx="48">
                  <c:v>26.2126741380413</c:v>
                </c:pt>
                <c:pt idx="49">
                  <c:v>22.196228782718016</c:v>
                </c:pt>
                <c:pt idx="50">
                  <c:v>21.247395794138935</c:v>
                </c:pt>
                <c:pt idx="51">
                  <c:v>19.480450738599565</c:v>
                </c:pt>
                <c:pt idx="52">
                  <c:v>17.617296477119744</c:v>
                </c:pt>
                <c:pt idx="53">
                  <c:v>16.788255476695383</c:v>
                </c:pt>
                <c:pt idx="54">
                  <c:v>14.557291324527693</c:v>
                </c:pt>
                <c:pt idx="55">
                  <c:v>9.784939368987684</c:v>
                </c:pt>
                <c:pt idx="56">
                  <c:v>8.795155765735558</c:v>
                </c:pt>
                <c:pt idx="57">
                  <c:v>6.220245411936962</c:v>
                </c:pt>
                <c:pt idx="58">
                  <c:v>5.943046972469366</c:v>
                </c:pt>
                <c:pt idx="59">
                  <c:v>1.8800409973860326</c:v>
                </c:pt>
                <c:pt idx="60">
                  <c:v>1.7496680537463833</c:v>
                </c:pt>
                <c:pt idx="61">
                  <c:v>1.5606579412089192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普通外科</c:v>
                </c:pt>
                <c:pt idx="2">
                  <c:v>医院</c:v>
                </c:pt>
                <c:pt idx="3">
                  <c:v>脑病二科</c:v>
                </c:pt>
                <c:pt idx="4">
                  <c:v>周围血管科</c:v>
                </c:pt>
                <c:pt idx="5">
                  <c:v>血液科</c:v>
                </c:pt>
                <c:pt idx="6">
                  <c:v>风湿病科</c:v>
                </c:pt>
                <c:pt idx="7">
                  <c:v>小儿推拿科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心病三科</c:v>
                </c:pt>
                <c:pt idx="11">
                  <c:v>微创骨科</c:v>
                </c:pt>
                <c:pt idx="12">
                  <c:v>心血管内科</c:v>
                </c:pt>
                <c:pt idx="13">
                  <c:v>身心医学科</c:v>
                </c:pt>
                <c:pt idx="14">
                  <c:v>东区肾病科</c:v>
                </c:pt>
                <c:pt idx="15">
                  <c:v>肝胆外科</c:v>
                </c:pt>
                <c:pt idx="16">
                  <c:v>乳腺甲状腺外科</c:v>
                </c:pt>
                <c:pt idx="17">
                  <c:v>综合内科</c:v>
                </c:pt>
                <c:pt idx="18">
                  <c:v>神经内科</c:v>
                </c:pt>
                <c:pt idx="19">
                  <c:v>脑病三科</c:v>
                </c:pt>
                <c:pt idx="20">
                  <c:v>妇二科</c:v>
                </c:pt>
                <c:pt idx="21">
                  <c:v>胸外科</c:v>
                </c:pt>
                <c:pt idx="22">
                  <c:v>西区重症医学科</c:v>
                </c:pt>
                <c:pt idx="23">
                  <c:v>推拿科</c:v>
                </c:pt>
                <c:pt idx="24">
                  <c:v>脾胃科消化科合并</c:v>
                </c:pt>
                <c:pt idx="25">
                  <c:v>内分泌科</c:v>
                </c:pt>
                <c:pt idx="26">
                  <c:v>关节骨科</c:v>
                </c:pt>
                <c:pt idx="27">
                  <c:v>心病四科</c:v>
                </c:pt>
                <c:pt idx="28">
                  <c:v>治未病中心</c:v>
                </c:pt>
                <c:pt idx="29">
                  <c:v>心病二科</c:v>
                </c:pt>
                <c:pt idx="30">
                  <c:v>儿科</c:v>
                </c:pt>
                <c:pt idx="31">
                  <c:v>运动损伤骨科</c:v>
                </c:pt>
                <c:pt idx="32">
                  <c:v>小儿骨科</c:v>
                </c:pt>
                <c:pt idx="33">
                  <c:v>产科</c:v>
                </c:pt>
                <c:pt idx="34">
                  <c:v>针灸科</c:v>
                </c:pt>
                <c:pt idx="35">
                  <c:v>肿瘤内科</c:v>
                </c:pt>
                <c:pt idx="36">
                  <c:v>肛肠科</c:v>
                </c:pt>
                <c:pt idx="37">
                  <c:v>泌尿外科</c:v>
                </c:pt>
                <c:pt idx="38">
                  <c:v>骨科</c:v>
                </c:pt>
                <c:pt idx="39">
                  <c:v>妇科</c:v>
                </c:pt>
                <c:pt idx="40">
                  <c:v>显微骨科</c:v>
                </c:pt>
                <c:pt idx="41">
                  <c:v>康复科</c:v>
                </c:pt>
                <c:pt idx="42">
                  <c:v>肾脏内科</c:v>
                </c:pt>
                <c:pt idx="43">
                  <c:v>妇科妇二科合并</c:v>
                </c:pt>
                <c:pt idx="44">
                  <c:v>美容皮肤科</c:v>
                </c:pt>
                <c:pt idx="45">
                  <c:v>眼科</c:v>
                </c:pt>
                <c:pt idx="46">
                  <c:v>中医经典科</c:v>
                </c:pt>
                <c:pt idx="47">
                  <c:v>脊柱骨科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脑病一科</c:v>
                </c:pt>
                <c:pt idx="51">
                  <c:v>男科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呼吸内科</c:v>
                </c:pt>
                <c:pt idx="55">
                  <c:v>创伤骨科</c:v>
                </c:pt>
                <c:pt idx="56">
                  <c:v>肾病科</c:v>
                </c:pt>
                <c:pt idx="57">
                  <c:v>老年医学科</c:v>
                </c:pt>
                <c:pt idx="58">
                  <c:v>消化内科</c:v>
                </c:pt>
                <c:pt idx="59">
                  <c:v>耳鼻喉科</c:v>
                </c:pt>
                <c:pt idx="60">
                  <c:v>重症医学科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99.3199173208271</c:v>
                </c:pt>
                <c:pt idx="2">
                  <c:v>98.82723234055597</c:v>
                </c:pt>
                <c:pt idx="3">
                  <c:v>98.78565586715618</c:v>
                </c:pt>
                <c:pt idx="4">
                  <c:v>97.60864398417185</c:v>
                </c:pt>
                <c:pt idx="5">
                  <c:v>96.45942465264051</c:v>
                </c:pt>
                <c:pt idx="6">
                  <c:v>92.85810169410145</c:v>
                </c:pt>
                <c:pt idx="7">
                  <c:v>92.52099635540496</c:v>
                </c:pt>
                <c:pt idx="8">
                  <c:v>90.47409617540094</c:v>
                </c:pt>
                <c:pt idx="9">
                  <c:v>88.27584596643457</c:v>
                </c:pt>
                <c:pt idx="10">
                  <c:v>85.92510301584977</c:v>
                </c:pt>
                <c:pt idx="11">
                  <c:v>75.03478026748614</c:v>
                </c:pt>
                <c:pt idx="12">
                  <c:v>74.64373263447203</c:v>
                </c:pt>
                <c:pt idx="13">
                  <c:v>69.26300925401189</c:v>
                </c:pt>
                <c:pt idx="14">
                  <c:v>66.79155604698839</c:v>
                </c:pt>
                <c:pt idx="15">
                  <c:v>65.16120455243532</c:v>
                </c:pt>
                <c:pt idx="16">
                  <c:v>62.13531056192368</c:v>
                </c:pt>
                <c:pt idx="17">
                  <c:v>61.64324744003372</c:v>
                </c:pt>
                <c:pt idx="18">
                  <c:v>60.06966052895864</c:v>
                </c:pt>
                <c:pt idx="19">
                  <c:v>58.30355373533807</c:v>
                </c:pt>
                <c:pt idx="20">
                  <c:v>57.42596916375175</c:v>
                </c:pt>
                <c:pt idx="21">
                  <c:v>56.83084296883073</c:v>
                </c:pt>
                <c:pt idx="22">
                  <c:v>55.44718037502964</c:v>
                </c:pt>
                <c:pt idx="23">
                  <c:v>54.03093881981881</c:v>
                </c:pt>
                <c:pt idx="24">
                  <c:v>53.976827961290844</c:v>
                </c:pt>
                <c:pt idx="25">
                  <c:v>53.95239639270128</c:v>
                </c:pt>
                <c:pt idx="26">
                  <c:v>51.0362761922824</c:v>
                </c:pt>
                <c:pt idx="27">
                  <c:v>50.46596779525494</c:v>
                </c:pt>
                <c:pt idx="28">
                  <c:v>50.046832309309806</c:v>
                </c:pt>
                <c:pt idx="29">
                  <c:v>48.91209637963795</c:v>
                </c:pt>
                <c:pt idx="30">
                  <c:v>47.29923843743318</c:v>
                </c:pt>
                <c:pt idx="31">
                  <c:v>45.95722722879407</c:v>
                </c:pt>
                <c:pt idx="32">
                  <c:v>45.34258561296657</c:v>
                </c:pt>
                <c:pt idx="33">
                  <c:v>45.15715298303822</c:v>
                </c:pt>
                <c:pt idx="34">
                  <c:v>40.774951789676486</c:v>
                </c:pt>
                <c:pt idx="35">
                  <c:v>40.07956411874657</c:v>
                </c:pt>
                <c:pt idx="36">
                  <c:v>39.634790054540645</c:v>
                </c:pt>
                <c:pt idx="37">
                  <c:v>39.14111429405841</c:v>
                </c:pt>
                <c:pt idx="38">
                  <c:v>37.66303124270145</c:v>
                </c:pt>
                <c:pt idx="39">
                  <c:v>37.152085906923965</c:v>
                </c:pt>
                <c:pt idx="40">
                  <c:v>36.466695375548134</c:v>
                </c:pt>
                <c:pt idx="41">
                  <c:v>36.3385153378631</c:v>
                </c:pt>
                <c:pt idx="42">
                  <c:v>35.952824847093545</c:v>
                </c:pt>
                <c:pt idx="43">
                  <c:v>35.63182305946497</c:v>
                </c:pt>
                <c:pt idx="44">
                  <c:v>34.02542736084537</c:v>
                </c:pt>
                <c:pt idx="45">
                  <c:v>30.61923950611953</c:v>
                </c:pt>
                <c:pt idx="46">
                  <c:v>30.228233527048815</c:v>
                </c:pt>
                <c:pt idx="47">
                  <c:v>26.069399068998262</c:v>
                </c:pt>
                <c:pt idx="48">
                  <c:v>15.221264111037563</c:v>
                </c:pt>
                <c:pt idx="49">
                  <c:v>14.426502379004454</c:v>
                </c:pt>
                <c:pt idx="50">
                  <c:v>13.98168780831035</c:v>
                </c:pt>
                <c:pt idx="51">
                  <c:v>13.609512019911707</c:v>
                </c:pt>
                <c:pt idx="52">
                  <c:v>12.952254725288777</c:v>
                </c:pt>
                <c:pt idx="53">
                  <c:v>12.800928483093628</c:v>
                </c:pt>
                <c:pt idx="54">
                  <c:v>10.018483081700102</c:v>
                </c:pt>
                <c:pt idx="55">
                  <c:v>9.549624176266015</c:v>
                </c:pt>
                <c:pt idx="56">
                  <c:v>8.487914964097516</c:v>
                </c:pt>
                <c:pt idx="57">
                  <c:v>7.292824445460893</c:v>
                </c:pt>
                <c:pt idx="58">
                  <c:v>6.168855685607066</c:v>
                </c:pt>
                <c:pt idx="59">
                  <c:v>4.520086372734199</c:v>
                </c:pt>
                <c:pt idx="60">
                  <c:v>1.428212029568768</c:v>
                </c:pt>
                <c:pt idx="61">
                  <c:v>0.31950507445264625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中医经典科</c:v>
                </c:pt>
                <c:pt idx="2">
                  <c:v>风湿病科</c:v>
                </c:pt>
                <c:pt idx="3">
                  <c:v>产科</c:v>
                </c:pt>
                <c:pt idx="4">
                  <c:v>针灸科</c:v>
                </c:pt>
                <c:pt idx="5">
                  <c:v>普通外科</c:v>
                </c:pt>
                <c:pt idx="6">
                  <c:v>美容皮肤科</c:v>
                </c:pt>
                <c:pt idx="7">
                  <c:v>身心医学科</c:v>
                </c:pt>
                <c:pt idx="8">
                  <c:v>心病四科</c:v>
                </c:pt>
                <c:pt idx="9">
                  <c:v>儿科</c:v>
                </c:pt>
                <c:pt idx="10">
                  <c:v>内分泌科</c:v>
                </c:pt>
                <c:pt idx="11">
                  <c:v>神经内科</c:v>
                </c:pt>
                <c:pt idx="12">
                  <c:v>推拿科</c:v>
                </c:pt>
                <c:pt idx="13">
                  <c:v>康复科</c:v>
                </c:pt>
                <c:pt idx="14">
                  <c:v>肾病科</c:v>
                </c:pt>
                <c:pt idx="15">
                  <c:v>泌尿外科</c:v>
                </c:pt>
                <c:pt idx="16">
                  <c:v>西区重症医学科</c:v>
                </c:pt>
                <c:pt idx="17">
                  <c:v>医院</c:v>
                </c:pt>
                <c:pt idx="18">
                  <c:v>脑病一科</c:v>
                </c:pt>
                <c:pt idx="19">
                  <c:v>骨科</c:v>
                </c:pt>
                <c:pt idx="20">
                  <c:v>脾胃病科</c:v>
                </c:pt>
                <c:pt idx="21">
                  <c:v>周围血管科</c:v>
                </c:pt>
                <c:pt idx="22">
                  <c:v>心血管内科</c:v>
                </c:pt>
                <c:pt idx="23">
                  <c:v>消化内科</c:v>
                </c:pt>
                <c:pt idx="24">
                  <c:v>耳鼻喉科</c:v>
                </c:pt>
                <c:pt idx="25">
                  <c:v>微创骨科</c:v>
                </c:pt>
                <c:pt idx="26">
                  <c:v>肛肠科</c:v>
                </c:pt>
                <c:pt idx="27">
                  <c:v>治未病中心</c:v>
                </c:pt>
                <c:pt idx="28">
                  <c:v>脊柱骨科</c:v>
                </c:pt>
                <c:pt idx="29">
                  <c:v>心病二科</c:v>
                </c:pt>
                <c:pt idx="30">
                  <c:v>胸外科</c:v>
                </c:pt>
                <c:pt idx="31">
                  <c:v>脑病二科</c:v>
                </c:pt>
                <c:pt idx="32">
                  <c:v>创伤骨科</c:v>
                </c:pt>
                <c:pt idx="33">
                  <c:v>肝病科</c:v>
                </c:pt>
                <c:pt idx="34">
                  <c:v>小儿骨科</c:v>
                </c:pt>
                <c:pt idx="35">
                  <c:v>妇科</c:v>
                </c:pt>
                <c:pt idx="36">
                  <c:v>显微骨科</c:v>
                </c:pt>
                <c:pt idx="37">
                  <c:v>妇科妇二科合并</c:v>
                </c:pt>
                <c:pt idx="38">
                  <c:v>肾脏内科</c:v>
                </c:pt>
                <c:pt idx="39">
                  <c:v>肿瘤内科</c:v>
                </c:pt>
                <c:pt idx="40">
                  <c:v>皮肤科</c:v>
                </c:pt>
                <c:pt idx="41">
                  <c:v>老年医学科</c:v>
                </c:pt>
                <c:pt idx="42">
                  <c:v>中医外治中心</c:v>
                </c:pt>
                <c:pt idx="43">
                  <c:v>眼科</c:v>
                </c:pt>
                <c:pt idx="44">
                  <c:v>综合内科</c:v>
                </c:pt>
                <c:pt idx="45">
                  <c:v>呼吸内科</c:v>
                </c:pt>
                <c:pt idx="46">
                  <c:v>乳腺甲状腺外科</c:v>
                </c:pt>
                <c:pt idx="47">
                  <c:v>脾胃科消化科合并</c:v>
                </c:pt>
                <c:pt idx="48">
                  <c:v>血液科</c:v>
                </c:pt>
                <c:pt idx="49">
                  <c:v>口腔科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脑病三科</c:v>
                </c:pt>
                <c:pt idx="53">
                  <c:v>男科</c:v>
                </c:pt>
                <c:pt idx="54">
                  <c:v>妇二科</c:v>
                </c:pt>
                <c:pt idx="55">
                  <c:v>东区肾病科</c:v>
                </c:pt>
                <c:pt idx="56">
                  <c:v>关节骨科</c:v>
                </c:pt>
                <c:pt idx="57">
                  <c:v>小儿推拿科</c:v>
                </c:pt>
                <c:pt idx="58">
                  <c:v>心病三科</c:v>
                </c:pt>
                <c:pt idx="59">
                  <c:v>运动损伤骨科</c:v>
                </c:pt>
                <c:pt idx="60">
                  <c:v>心病一科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99.90980956522561</c:v>
                </c:pt>
                <c:pt idx="1">
                  <c:v>99.26721372188696</c:v>
                </c:pt>
                <c:pt idx="2">
                  <c:v>97.18150959629077</c:v>
                </c:pt>
                <c:pt idx="3">
                  <c:v>96.4490985644977</c:v>
                </c:pt>
                <c:pt idx="4">
                  <c:v>96.12291064332703</c:v>
                </c:pt>
                <c:pt idx="5">
                  <c:v>93.97527015290545</c:v>
                </c:pt>
                <c:pt idx="6">
                  <c:v>93.68399882907458</c:v>
                </c:pt>
                <c:pt idx="7">
                  <c:v>91.985458805945</c:v>
                </c:pt>
                <c:pt idx="8">
                  <c:v>88.69303260737934</c:v>
                </c:pt>
                <c:pt idx="9">
                  <c:v>88.37419839861944</c:v>
                </c:pt>
                <c:pt idx="10">
                  <c:v>86.89204983622199</c:v>
                </c:pt>
                <c:pt idx="11">
                  <c:v>85.3942784503233</c:v>
                </c:pt>
                <c:pt idx="12">
                  <c:v>83.78043643659171</c:v>
                </c:pt>
                <c:pt idx="13">
                  <c:v>82.13315421196911</c:v>
                </c:pt>
                <c:pt idx="14">
                  <c:v>81.23378188271258</c:v>
                </c:pt>
                <c:pt idx="15">
                  <c:v>79.96164829203185</c:v>
                </c:pt>
                <c:pt idx="16">
                  <c:v>79.9347113743159</c:v>
                </c:pt>
                <c:pt idx="17">
                  <c:v>77.52813552015895</c:v>
                </c:pt>
                <c:pt idx="18">
                  <c:v>74.8321390072541</c:v>
                </c:pt>
                <c:pt idx="19">
                  <c:v>71.03071162177905</c:v>
                </c:pt>
                <c:pt idx="20">
                  <c:v>69.07960017623776</c:v>
                </c:pt>
                <c:pt idx="21">
                  <c:v>67.19274313404443</c:v>
                </c:pt>
                <c:pt idx="22">
                  <c:v>66.05596848689484</c:v>
                </c:pt>
                <c:pt idx="23">
                  <c:v>65.34567586823164</c:v>
                </c:pt>
                <c:pt idx="24">
                  <c:v>62.62334216871022</c:v>
                </c:pt>
                <c:pt idx="25">
                  <c:v>60.86691646739173</c:v>
                </c:pt>
                <c:pt idx="26">
                  <c:v>60.244425827366335</c:v>
                </c:pt>
                <c:pt idx="27">
                  <c:v>59.23172298357622</c:v>
                </c:pt>
                <c:pt idx="28">
                  <c:v>59.15060268573939</c:v>
                </c:pt>
                <c:pt idx="29">
                  <c:v>58.39064101288574</c:v>
                </c:pt>
                <c:pt idx="30">
                  <c:v>56.709135427243716</c:v>
                </c:pt>
                <c:pt idx="31">
                  <c:v>55.85157954152915</c:v>
                </c:pt>
                <c:pt idx="32">
                  <c:v>53.78146012671174</c:v>
                </c:pt>
                <c:pt idx="33">
                  <c:v>52.419132913451996</c:v>
                </c:pt>
                <c:pt idx="34">
                  <c:v>51.39176830086907</c:v>
                </c:pt>
                <c:pt idx="35">
                  <c:v>50.44869153205678</c:v>
                </c:pt>
                <c:pt idx="36">
                  <c:v>48.522313029326284</c:v>
                </c:pt>
                <c:pt idx="37">
                  <c:v>47.348053511961695</c:v>
                </c:pt>
                <c:pt idx="38">
                  <c:v>47.33544581806937</c:v>
                </c:pt>
                <c:pt idx="39">
                  <c:v>45.7030020669958</c:v>
                </c:pt>
                <c:pt idx="40">
                  <c:v>45.23977006162716</c:v>
                </c:pt>
                <c:pt idx="41">
                  <c:v>45.139923764459276</c:v>
                </c:pt>
                <c:pt idx="42">
                  <c:v>44.12045741661237</c:v>
                </c:pt>
                <c:pt idx="43">
                  <c:v>42.07731002403072</c:v>
                </c:pt>
                <c:pt idx="44">
                  <c:v>40.85845129464136</c:v>
                </c:pt>
                <c:pt idx="45">
                  <c:v>40.773669327481564</c:v>
                </c:pt>
                <c:pt idx="46">
                  <c:v>39.39024108773508</c:v>
                </c:pt>
                <c:pt idx="47">
                  <c:v>38.1710854546357</c:v>
                </c:pt>
                <c:pt idx="48">
                  <c:v>36.59312655056102</c:v>
                </c:pt>
                <c:pt idx="49">
                  <c:v>30.72879230696035</c:v>
                </c:pt>
                <c:pt idx="50">
                  <c:v>29.73216943914949</c:v>
                </c:pt>
                <c:pt idx="51">
                  <c:v>28.910745319000352</c:v>
                </c:pt>
                <c:pt idx="52">
                  <c:v>28.507021028297853</c:v>
                </c:pt>
                <c:pt idx="53">
                  <c:v>28.47847295821029</c:v>
                </c:pt>
                <c:pt idx="54">
                  <c:v>27.529958353075724</c:v>
                </c:pt>
                <c:pt idx="55">
                  <c:v>27.26207779937846</c:v>
                </c:pt>
                <c:pt idx="56">
                  <c:v>13.640610078231452</c:v>
                </c:pt>
                <c:pt idx="57">
                  <c:v>11.150494002507937</c:v>
                </c:pt>
                <c:pt idx="58">
                  <c:v>8.968519975987576</c:v>
                </c:pt>
                <c:pt idx="59">
                  <c:v>6.247120263315509</c:v>
                </c:pt>
                <c:pt idx="60">
                  <c:v>5.251845116023945</c:v>
                </c:pt>
                <c:pt idx="61">
                  <c:v>3.963242184659288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普通外科</c:v>
                </c:pt>
                <c:pt idx="2">
                  <c:v>口腔科</c:v>
                </c:pt>
                <c:pt idx="3">
                  <c:v>老年医学科</c:v>
                </c:pt>
                <c:pt idx="4">
                  <c:v>儿科</c:v>
                </c:pt>
                <c:pt idx="5">
                  <c:v>肝病科</c:v>
                </c:pt>
                <c:pt idx="6">
                  <c:v>血液科</c:v>
                </c:pt>
                <c:pt idx="7">
                  <c:v>东区重症医学科</c:v>
                </c:pt>
                <c:pt idx="8">
                  <c:v>肾脏内科</c:v>
                </c:pt>
                <c:pt idx="9">
                  <c:v>小儿骨科</c:v>
                </c:pt>
                <c:pt idx="10">
                  <c:v>内分泌科</c:v>
                </c:pt>
                <c:pt idx="11">
                  <c:v>身心医学科</c:v>
                </c:pt>
                <c:pt idx="12">
                  <c:v>医院</c:v>
                </c:pt>
                <c:pt idx="13">
                  <c:v>微创骨科</c:v>
                </c:pt>
                <c:pt idx="14">
                  <c:v>重症医学科</c:v>
                </c:pt>
                <c:pt idx="15">
                  <c:v>治未病中心</c:v>
                </c:pt>
                <c:pt idx="16">
                  <c:v>脑病二科</c:v>
                </c:pt>
                <c:pt idx="17">
                  <c:v>男科</c:v>
                </c:pt>
                <c:pt idx="18">
                  <c:v>美容皮肤科</c:v>
                </c:pt>
                <c:pt idx="19">
                  <c:v>眼科</c:v>
                </c:pt>
                <c:pt idx="20">
                  <c:v>肿瘤内科</c:v>
                </c:pt>
                <c:pt idx="21">
                  <c:v>推拿科</c:v>
                </c:pt>
                <c:pt idx="22">
                  <c:v>胸外科</c:v>
                </c:pt>
                <c:pt idx="23">
                  <c:v>关节骨科</c:v>
                </c:pt>
                <c:pt idx="24">
                  <c:v>泌尿外科</c:v>
                </c:pt>
                <c:pt idx="25">
                  <c:v>肛肠科</c:v>
                </c:pt>
                <c:pt idx="26">
                  <c:v>东区肾病科</c:v>
                </c:pt>
                <c:pt idx="27">
                  <c:v>脾胃科消化科合并</c:v>
                </c:pt>
                <c:pt idx="28">
                  <c:v>周围血管科</c:v>
                </c:pt>
                <c:pt idx="29">
                  <c:v>中医经典科</c:v>
                </c:pt>
                <c:pt idx="30">
                  <c:v>心病二科</c:v>
                </c:pt>
                <c:pt idx="31">
                  <c:v>心血管内科</c:v>
                </c:pt>
                <c:pt idx="32">
                  <c:v>心病三科</c:v>
                </c:pt>
                <c:pt idx="33">
                  <c:v>皮肤科</c:v>
                </c:pt>
                <c:pt idx="34">
                  <c:v>神经外科</c:v>
                </c:pt>
                <c:pt idx="35">
                  <c:v>综合内科</c:v>
                </c:pt>
                <c:pt idx="36">
                  <c:v>脊柱骨科</c:v>
                </c:pt>
                <c:pt idx="37">
                  <c:v>脾胃病科</c:v>
                </c:pt>
                <c:pt idx="38">
                  <c:v>乳腺甲状腺外科</c:v>
                </c:pt>
                <c:pt idx="39">
                  <c:v>骨科</c:v>
                </c:pt>
                <c:pt idx="40">
                  <c:v>创伤骨科</c:v>
                </c:pt>
                <c:pt idx="41">
                  <c:v>呼吸内科</c:v>
                </c:pt>
                <c:pt idx="42">
                  <c:v>小儿推拿科</c:v>
                </c:pt>
                <c:pt idx="43">
                  <c:v>心病四科</c:v>
                </c:pt>
                <c:pt idx="44">
                  <c:v>神经内科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肾病科</c:v>
                </c:pt>
                <c:pt idx="49">
                  <c:v>运动损伤骨科</c:v>
                </c:pt>
                <c:pt idx="50">
                  <c:v>妇二科</c:v>
                </c:pt>
                <c:pt idx="51">
                  <c:v>妇科</c:v>
                </c:pt>
                <c:pt idx="52">
                  <c:v>脑病一科</c:v>
                </c:pt>
                <c:pt idx="53">
                  <c:v>西区重症医学科</c:v>
                </c:pt>
                <c:pt idx="54">
                  <c:v>脑病三科</c:v>
                </c:pt>
                <c:pt idx="55">
                  <c:v>心病一科</c:v>
                </c:pt>
                <c:pt idx="56">
                  <c:v>针灸科</c:v>
                </c:pt>
                <c:pt idx="57">
                  <c:v>肝胆外科</c:v>
                </c:pt>
                <c:pt idx="58">
                  <c:v>显微骨科</c:v>
                </c:pt>
                <c:pt idx="59">
                  <c:v>康复科</c:v>
                </c:pt>
                <c:pt idx="60">
                  <c:v>耳鼻喉科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97.60984873475006</c:v>
                </c:pt>
                <c:pt idx="2">
                  <c:v>97.50199562908097</c:v>
                </c:pt>
                <c:pt idx="3">
                  <c:v>96.94844444799912</c:v>
                </c:pt>
                <c:pt idx="4">
                  <c:v>96.0076546314469</c:v>
                </c:pt>
                <c:pt idx="5">
                  <c:v>92.77303587442788</c:v>
                </c:pt>
                <c:pt idx="6">
                  <c:v>91.2403681728573</c:v>
                </c:pt>
                <c:pt idx="7">
                  <c:v>90.01575029904208</c:v>
                </c:pt>
                <c:pt idx="8">
                  <c:v>87.98242088056631</c:v>
                </c:pt>
                <c:pt idx="9">
                  <c:v>84.55158034551022</c:v>
                </c:pt>
                <c:pt idx="10">
                  <c:v>83.72110732558383</c:v>
                </c:pt>
                <c:pt idx="11">
                  <c:v>80.30665773282026</c:v>
                </c:pt>
                <c:pt idx="12">
                  <c:v>77.42078038524079</c:v>
                </c:pt>
                <c:pt idx="13">
                  <c:v>75.21836067804864</c:v>
                </c:pt>
                <c:pt idx="14">
                  <c:v>72.94519984487566</c:v>
                </c:pt>
                <c:pt idx="15">
                  <c:v>70.24056296558143</c:v>
                </c:pt>
                <c:pt idx="16">
                  <c:v>66.46875232454957</c:v>
                </c:pt>
                <c:pt idx="17">
                  <c:v>65.31418882606687</c:v>
                </c:pt>
                <c:pt idx="18">
                  <c:v>62.34818107891752</c:v>
                </c:pt>
                <c:pt idx="19">
                  <c:v>60.16041931740634</c:v>
                </c:pt>
                <c:pt idx="20">
                  <c:v>57.12193498862248</c:v>
                </c:pt>
                <c:pt idx="21">
                  <c:v>56.930767214531336</c:v>
                </c:pt>
                <c:pt idx="22">
                  <c:v>55.50398316928527</c:v>
                </c:pt>
                <c:pt idx="23">
                  <c:v>51.73896787235078</c:v>
                </c:pt>
                <c:pt idx="24">
                  <c:v>51.67534259775262</c:v>
                </c:pt>
                <c:pt idx="25">
                  <c:v>50.07986459885729</c:v>
                </c:pt>
                <c:pt idx="26">
                  <c:v>49.10414174716506</c:v>
                </c:pt>
                <c:pt idx="27">
                  <c:v>48.791867002523496</c:v>
                </c:pt>
                <c:pt idx="28">
                  <c:v>47.96227493942972</c:v>
                </c:pt>
                <c:pt idx="29">
                  <c:v>45.58051801370033</c:v>
                </c:pt>
                <c:pt idx="30">
                  <c:v>45.49891445789495</c:v>
                </c:pt>
                <c:pt idx="31">
                  <c:v>45.26198911965316</c:v>
                </c:pt>
                <c:pt idx="32">
                  <c:v>44.08801857849647</c:v>
                </c:pt>
                <c:pt idx="33">
                  <c:v>41.316974594973345</c:v>
                </c:pt>
                <c:pt idx="34">
                  <c:v>38.07044528244706</c:v>
                </c:pt>
                <c:pt idx="35">
                  <c:v>37.337777056474955</c:v>
                </c:pt>
                <c:pt idx="36">
                  <c:v>36.69550915950659</c:v>
                </c:pt>
                <c:pt idx="37">
                  <c:v>36.44184072059313</c:v>
                </c:pt>
                <c:pt idx="38">
                  <c:v>36.428579871446715</c:v>
                </c:pt>
                <c:pt idx="39">
                  <c:v>35.94051565364922</c:v>
                </c:pt>
                <c:pt idx="40">
                  <c:v>33.013939752162656</c:v>
                </c:pt>
                <c:pt idx="41">
                  <c:v>30.581728870586915</c:v>
                </c:pt>
                <c:pt idx="42">
                  <c:v>25.303882083923096</c:v>
                </c:pt>
                <c:pt idx="43">
                  <c:v>25.144843847016478</c:v>
                </c:pt>
                <c:pt idx="44">
                  <c:v>24.5259194723982</c:v>
                </c:pt>
                <c:pt idx="45">
                  <c:v>22.348145769451705</c:v>
                </c:pt>
                <c:pt idx="46">
                  <c:v>21.3648002722782</c:v>
                </c:pt>
                <c:pt idx="47">
                  <c:v>17.51468472916217</c:v>
                </c:pt>
                <c:pt idx="48">
                  <c:v>15.230746556070773</c:v>
                </c:pt>
                <c:pt idx="49">
                  <c:v>14.845045238926533</c:v>
                </c:pt>
                <c:pt idx="50">
                  <c:v>13.351442246601033</c:v>
                </c:pt>
                <c:pt idx="51">
                  <c:v>12.985923215643401</c:v>
                </c:pt>
                <c:pt idx="52">
                  <c:v>10.960922948456098</c:v>
                </c:pt>
                <c:pt idx="53">
                  <c:v>9.0532901088342</c:v>
                </c:pt>
                <c:pt idx="54">
                  <c:v>7.980286670210071</c:v>
                </c:pt>
                <c:pt idx="55">
                  <c:v>7.641770873542732</c:v>
                </c:pt>
                <c:pt idx="56">
                  <c:v>6.950916951290405</c:v>
                </c:pt>
                <c:pt idx="57">
                  <c:v>5.53912071119743</c:v>
                </c:pt>
                <c:pt idx="58">
                  <c:v>4.556116436701459</c:v>
                </c:pt>
                <c:pt idx="59">
                  <c:v>4.246884530354344</c:v>
                </c:pt>
                <c:pt idx="60">
                  <c:v>4.224393068726021</c:v>
                </c:pt>
                <c:pt idx="61">
                  <c:v>3.865443513869595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周围血管科</c:v>
                </c:pt>
                <c:pt idx="2">
                  <c:v>老年医学科</c:v>
                </c:pt>
                <c:pt idx="3">
                  <c:v>心病四科</c:v>
                </c:pt>
                <c:pt idx="4">
                  <c:v>小儿骨科</c:v>
                </c:pt>
                <c:pt idx="5">
                  <c:v>泌尿外科</c:v>
                </c:pt>
                <c:pt idx="6">
                  <c:v>运动损伤骨科</c:v>
                </c:pt>
                <c:pt idx="7">
                  <c:v>口腔科</c:v>
                </c:pt>
                <c:pt idx="8">
                  <c:v>脾胃病科</c:v>
                </c:pt>
                <c:pt idx="9">
                  <c:v>消化内科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心病二科</c:v>
                </c:pt>
                <c:pt idx="13">
                  <c:v>呼吸内科</c:v>
                </c:pt>
                <c:pt idx="14">
                  <c:v>肿瘤内科</c:v>
                </c:pt>
                <c:pt idx="15">
                  <c:v>心血管内科</c:v>
                </c:pt>
                <c:pt idx="16">
                  <c:v>风湿病科</c:v>
                </c:pt>
                <c:pt idx="17">
                  <c:v>儿科</c:v>
                </c:pt>
                <c:pt idx="18">
                  <c:v>综合内科</c:v>
                </c:pt>
                <c:pt idx="19">
                  <c:v>推拿科</c:v>
                </c:pt>
                <c:pt idx="20">
                  <c:v>小儿推拿科</c:v>
                </c:pt>
                <c:pt idx="21">
                  <c:v>针灸科</c:v>
                </c:pt>
                <c:pt idx="22">
                  <c:v>皮肤科</c:v>
                </c:pt>
                <c:pt idx="23">
                  <c:v>重症医学科</c:v>
                </c:pt>
                <c:pt idx="24">
                  <c:v>乳腺甲状腺外科</c:v>
                </c:pt>
                <c:pt idx="25">
                  <c:v>肛肠科</c:v>
                </c:pt>
                <c:pt idx="26">
                  <c:v>脊柱骨科</c:v>
                </c:pt>
                <c:pt idx="27">
                  <c:v>肾病科</c:v>
                </c:pt>
                <c:pt idx="28">
                  <c:v>产科</c:v>
                </c:pt>
                <c:pt idx="29">
                  <c:v>妇科</c:v>
                </c:pt>
                <c:pt idx="30">
                  <c:v>骨科</c:v>
                </c:pt>
                <c:pt idx="31">
                  <c:v>神经外科</c:v>
                </c:pt>
                <c:pt idx="32">
                  <c:v>妇二科</c:v>
                </c:pt>
                <c:pt idx="33">
                  <c:v>耳鼻喉科</c:v>
                </c:pt>
                <c:pt idx="34">
                  <c:v>肝病科</c:v>
                </c:pt>
                <c:pt idx="35">
                  <c:v>脑病三科</c:v>
                </c:pt>
                <c:pt idx="36">
                  <c:v>肝胆外科</c:v>
                </c:pt>
                <c:pt idx="37">
                  <c:v>东区重症医学科</c:v>
                </c:pt>
                <c:pt idx="38">
                  <c:v>心病三科</c:v>
                </c:pt>
                <c:pt idx="39">
                  <c:v>胸外科</c:v>
                </c:pt>
                <c:pt idx="40">
                  <c:v>神经内科</c:v>
                </c:pt>
                <c:pt idx="41">
                  <c:v>东区肾病科</c:v>
                </c:pt>
                <c:pt idx="42">
                  <c:v>脾胃科消化科合并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中医经典科</c:v>
                </c:pt>
                <c:pt idx="46">
                  <c:v>治未病中心</c:v>
                </c:pt>
                <c:pt idx="47">
                  <c:v>内分泌科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妇科妇二科合并</c:v>
                </c:pt>
                <c:pt idx="51">
                  <c:v>肾脏内科</c:v>
                </c:pt>
                <c:pt idx="52">
                  <c:v>身心医学科</c:v>
                </c:pt>
                <c:pt idx="53">
                  <c:v>眼科</c:v>
                </c:pt>
                <c:pt idx="54">
                  <c:v>普通外科</c:v>
                </c:pt>
                <c:pt idx="55">
                  <c:v>男科</c:v>
                </c:pt>
                <c:pt idx="56">
                  <c:v>创伤骨科</c:v>
                </c:pt>
                <c:pt idx="57">
                  <c:v>脑病一科</c:v>
                </c:pt>
                <c:pt idx="58">
                  <c:v>西区重症医学科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42.769885997116106</c:v>
                </c:pt>
                <c:pt idx="2">
                  <c:v>11.35825780849758</c:v>
                </c:pt>
                <c:pt idx="3">
                  <c:v>6.400016184403326</c:v>
                </c:pt>
                <c:pt idx="4">
                  <c:v>4.666257762825078</c:v>
                </c:pt>
                <c:pt idx="5">
                  <c:v>3.2793836174327837</c:v>
                </c:pt>
                <c:pt idx="6">
                  <c:v>2.609318789911353</c:v>
                </c:pt>
                <c:pt idx="7">
                  <c:v>2.2788596542393726</c:v>
                </c:pt>
                <c:pt idx="8">
                  <c:v>2.0147416487292547</c:v>
                </c:pt>
                <c:pt idx="9">
                  <c:v>1.8628755832153765</c:v>
                </c:pt>
                <c:pt idx="10">
                  <c:v>1.7808889811032316</c:v>
                </c:pt>
                <c:pt idx="11">
                  <c:v>1.5704946762732286</c:v>
                </c:pt>
                <c:pt idx="12">
                  <c:v>1.4563185640921494</c:v>
                </c:pt>
                <c:pt idx="13">
                  <c:v>1.21406839230116</c:v>
                </c:pt>
                <c:pt idx="14">
                  <c:v>1.1847563494884588</c:v>
                </c:pt>
                <c:pt idx="15">
                  <c:v>1.0324791940146576</c:v>
                </c:pt>
                <c:pt idx="16">
                  <c:v>1.0099673069808224</c:v>
                </c:pt>
                <c:pt idx="17">
                  <c:v>0.981526549739529</c:v>
                </c:pt>
                <c:pt idx="18">
                  <c:v>0.8306253739581574</c:v>
                </c:pt>
                <c:pt idx="19">
                  <c:v>0.8179478726679601</c:v>
                </c:pt>
                <c:pt idx="20">
                  <c:v>0.8076045768338722</c:v>
                </c:pt>
                <c:pt idx="21">
                  <c:v>0.7936126974382848</c:v>
                </c:pt>
                <c:pt idx="22">
                  <c:v>0.7825161911222553</c:v>
                </c:pt>
                <c:pt idx="23">
                  <c:v>0.7802177184612834</c:v>
                </c:pt>
                <c:pt idx="24">
                  <c:v>0.74838992959456</c:v>
                </c:pt>
                <c:pt idx="25">
                  <c:v>0.7458890904216796</c:v>
                </c:pt>
                <c:pt idx="26">
                  <c:v>0.7162753547179085</c:v>
                </c:pt>
                <c:pt idx="27">
                  <c:v>0.7013114802981902</c:v>
                </c:pt>
                <c:pt idx="28">
                  <c:v>0.6914810481985594</c:v>
                </c:pt>
                <c:pt idx="29">
                  <c:v>0.6810091737728338</c:v>
                </c:pt>
                <c:pt idx="30">
                  <c:v>0.6531453413403036</c:v>
                </c:pt>
                <c:pt idx="31">
                  <c:v>0.6359169257749002</c:v>
                </c:pt>
                <c:pt idx="32">
                  <c:v>0.631775783722965</c:v>
                </c:pt>
                <c:pt idx="33">
                  <c:v>0.6249814734198252</c:v>
                </c:pt>
                <c:pt idx="34">
                  <c:v>0.6070273160317013</c:v>
                </c:pt>
                <c:pt idx="35">
                  <c:v>0.5876206418079051</c:v>
                </c:pt>
                <c:pt idx="36">
                  <c:v>0.5535501607929266</c:v>
                </c:pt>
                <c:pt idx="37">
                  <c:v>0.5510267065936565</c:v>
                </c:pt>
                <c:pt idx="38">
                  <c:v>0.5390124301503872</c:v>
                </c:pt>
                <c:pt idx="39">
                  <c:v>0.5162384257048013</c:v>
                </c:pt>
                <c:pt idx="40">
                  <c:v>0.507846357307732</c:v>
                </c:pt>
                <c:pt idx="41">
                  <c:v>0.5044551412205401</c:v>
                </c:pt>
                <c:pt idx="42">
                  <c:v>0.47613607243377093</c:v>
                </c:pt>
                <c:pt idx="43">
                  <c:v>0.47103008218048464</c:v>
                </c:pt>
                <c:pt idx="44">
                  <c:v>0.4693322748624378</c:v>
                </c:pt>
                <c:pt idx="45">
                  <c:v>0.46590506086757044</c:v>
                </c:pt>
                <c:pt idx="46">
                  <c:v>0.4606155854720608</c:v>
                </c:pt>
                <c:pt idx="47">
                  <c:v>0.4602723378743485</c:v>
                </c:pt>
                <c:pt idx="48">
                  <c:v>0.4568424472125036</c:v>
                </c:pt>
                <c:pt idx="49">
                  <c:v>0.44902277907377763</c:v>
                </c:pt>
                <c:pt idx="50">
                  <c:v>0.42837946836153257</c:v>
                </c:pt>
                <c:pt idx="51">
                  <c:v>0.42530292221029653</c:v>
                </c:pt>
                <c:pt idx="52">
                  <c:v>0.42248560476958613</c:v>
                </c:pt>
                <c:pt idx="53">
                  <c:v>0.4191025447873809</c:v>
                </c:pt>
                <c:pt idx="54">
                  <c:v>0.40775797156235555</c:v>
                </c:pt>
                <c:pt idx="55">
                  <c:v>0.3989781511378945</c:v>
                </c:pt>
                <c:pt idx="56">
                  <c:v>0.387830493961577</c:v>
                </c:pt>
                <c:pt idx="57">
                  <c:v>0.37061400367070496</c:v>
                </c:pt>
                <c:pt idx="58">
                  <c:v>0.36653884999120667</c:v>
                </c:pt>
                <c:pt idx="59">
                  <c:v>0.36631772516462335</c:v>
                </c:pt>
                <c:pt idx="60">
                  <c:v>0.36429781566578495</c:v>
                </c:pt>
                <c:pt idx="61">
                  <c:v>0.35917056289436583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西区重症医学科</c:v>
                </c:pt>
                <c:pt idx="2">
                  <c:v>肝胆外科</c:v>
                </c:pt>
                <c:pt idx="3">
                  <c:v>脑病三科</c:v>
                </c:pt>
                <c:pt idx="4">
                  <c:v>中医外治中心</c:v>
                </c:pt>
                <c:pt idx="5">
                  <c:v>神经内科</c:v>
                </c:pt>
                <c:pt idx="6">
                  <c:v>运动损伤骨科</c:v>
                </c:pt>
                <c:pt idx="7">
                  <c:v>脾胃科消化科合并</c:v>
                </c:pt>
                <c:pt idx="8">
                  <c:v>创伤骨科</c:v>
                </c:pt>
                <c:pt idx="9">
                  <c:v>心病四科</c:v>
                </c:pt>
                <c:pt idx="10">
                  <c:v>泌尿外科</c:v>
                </c:pt>
                <c:pt idx="11">
                  <c:v>内分泌科</c:v>
                </c:pt>
                <c:pt idx="12">
                  <c:v>神经外科</c:v>
                </c:pt>
                <c:pt idx="13">
                  <c:v>男科</c:v>
                </c:pt>
                <c:pt idx="14">
                  <c:v>消化内科</c:v>
                </c:pt>
                <c:pt idx="15">
                  <c:v>微创骨科</c:v>
                </c:pt>
                <c:pt idx="16">
                  <c:v>心血管内科</c:v>
                </c:pt>
                <c:pt idx="17">
                  <c:v>周围血管科</c:v>
                </c:pt>
                <c:pt idx="18">
                  <c:v>妇科妇二科合并</c:v>
                </c:pt>
                <c:pt idx="19">
                  <c:v>呼吸内科</c:v>
                </c:pt>
                <c:pt idx="20">
                  <c:v>骨科</c:v>
                </c:pt>
                <c:pt idx="21">
                  <c:v>小儿骨科</c:v>
                </c:pt>
                <c:pt idx="22">
                  <c:v>推拿科</c:v>
                </c:pt>
                <c:pt idx="23">
                  <c:v>身心医学科</c:v>
                </c:pt>
                <c:pt idx="24">
                  <c:v>老年医学科</c:v>
                </c:pt>
                <c:pt idx="25">
                  <c:v>皮肤科</c:v>
                </c:pt>
                <c:pt idx="26">
                  <c:v>肿瘤内科</c:v>
                </c:pt>
                <c:pt idx="27">
                  <c:v>妇科</c:v>
                </c:pt>
                <c:pt idx="28">
                  <c:v>肾病科</c:v>
                </c:pt>
                <c:pt idx="29">
                  <c:v>美容皮肤科</c:v>
                </c:pt>
                <c:pt idx="30">
                  <c:v>脑病一科</c:v>
                </c:pt>
                <c:pt idx="31">
                  <c:v>口腔科</c:v>
                </c:pt>
                <c:pt idx="32">
                  <c:v>乳腺甲状腺外科</c:v>
                </c:pt>
                <c:pt idx="33">
                  <c:v>血液科</c:v>
                </c:pt>
                <c:pt idx="34">
                  <c:v>脾胃病科</c:v>
                </c:pt>
                <c:pt idx="35">
                  <c:v>肝病科</c:v>
                </c:pt>
                <c:pt idx="36">
                  <c:v>医院</c:v>
                </c:pt>
                <c:pt idx="37">
                  <c:v>胸外科</c:v>
                </c:pt>
                <c:pt idx="38">
                  <c:v>脑病二科</c:v>
                </c:pt>
                <c:pt idx="39">
                  <c:v>中医经典科</c:v>
                </c:pt>
                <c:pt idx="40">
                  <c:v>肾脏内科</c:v>
                </c:pt>
                <c:pt idx="41">
                  <c:v>风湿病科</c:v>
                </c:pt>
                <c:pt idx="42">
                  <c:v>耳鼻喉科</c:v>
                </c:pt>
                <c:pt idx="43">
                  <c:v>东区肾病科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产科</c:v>
                </c:pt>
                <c:pt idx="47">
                  <c:v>综合内科</c:v>
                </c:pt>
                <c:pt idx="48">
                  <c:v>妇二科</c:v>
                </c:pt>
                <c:pt idx="49">
                  <c:v>肛肠科</c:v>
                </c:pt>
                <c:pt idx="50">
                  <c:v>治未病中心</c:v>
                </c:pt>
                <c:pt idx="51">
                  <c:v>重症医学科</c:v>
                </c:pt>
                <c:pt idx="52">
                  <c:v>小儿推拿科</c:v>
                </c:pt>
                <c:pt idx="53">
                  <c:v>心病二科</c:v>
                </c:pt>
                <c:pt idx="54">
                  <c:v>针灸科</c:v>
                </c:pt>
                <c:pt idx="55">
                  <c:v>心病一科</c:v>
                </c:pt>
                <c:pt idx="56">
                  <c:v>显微骨科</c:v>
                </c:pt>
                <c:pt idx="57">
                  <c:v>眼科</c:v>
                </c:pt>
                <c:pt idx="58">
                  <c:v>康复科</c:v>
                </c:pt>
                <c:pt idx="59">
                  <c:v>普通外科</c:v>
                </c:pt>
                <c:pt idx="60">
                  <c:v>东区重症医学科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98.28543872472879</c:v>
                </c:pt>
                <c:pt idx="2">
                  <c:v>97.18302746616472</c:v>
                </c:pt>
                <c:pt idx="3">
                  <c:v>96.1109192873565</c:v>
                </c:pt>
                <c:pt idx="4">
                  <c:v>93.15088649959065</c:v>
                </c:pt>
                <c:pt idx="5">
                  <c:v>92.97172916212794</c:v>
                </c:pt>
                <c:pt idx="6">
                  <c:v>92.00016490283495</c:v>
                </c:pt>
                <c:pt idx="7">
                  <c:v>91.70952914749768</c:v>
                </c:pt>
                <c:pt idx="8">
                  <c:v>90.47116001909528</c:v>
                </c:pt>
                <c:pt idx="9">
                  <c:v>89.69001191784719</c:v>
                </c:pt>
                <c:pt idx="10">
                  <c:v>86.90054203309055</c:v>
                </c:pt>
                <c:pt idx="11">
                  <c:v>81.45713342685994</c:v>
                </c:pt>
                <c:pt idx="12">
                  <c:v>81.34349935787681</c:v>
                </c:pt>
                <c:pt idx="13">
                  <c:v>79.91582578920311</c:v>
                </c:pt>
                <c:pt idx="14">
                  <c:v>78.74976767624516</c:v>
                </c:pt>
                <c:pt idx="15">
                  <c:v>78.26696027005477</c:v>
                </c:pt>
                <c:pt idx="16">
                  <c:v>77.95756284067525</c:v>
                </c:pt>
                <c:pt idx="17">
                  <c:v>72.37955491548406</c:v>
                </c:pt>
                <c:pt idx="18">
                  <c:v>68.04815154396617</c:v>
                </c:pt>
                <c:pt idx="19">
                  <c:v>67.92793506840886</c:v>
                </c:pt>
                <c:pt idx="20">
                  <c:v>67.7494220763976</c:v>
                </c:pt>
                <c:pt idx="21">
                  <c:v>65.52256825004525</c:v>
                </c:pt>
                <c:pt idx="22">
                  <c:v>64.58445119932726</c:v>
                </c:pt>
                <c:pt idx="23">
                  <c:v>64.40013660258477</c:v>
                </c:pt>
                <c:pt idx="24">
                  <c:v>62.78959838363921</c:v>
                </c:pt>
                <c:pt idx="25">
                  <c:v>51.09764803897936</c:v>
                </c:pt>
                <c:pt idx="26">
                  <c:v>51.00744795302916</c:v>
                </c:pt>
                <c:pt idx="27">
                  <c:v>49.26725582012934</c:v>
                </c:pt>
                <c:pt idx="28">
                  <c:v>48.89156137176109</c:v>
                </c:pt>
                <c:pt idx="29">
                  <c:v>48.24267155882911</c:v>
                </c:pt>
                <c:pt idx="30">
                  <c:v>47.31883206728322</c:v>
                </c:pt>
                <c:pt idx="31">
                  <c:v>44.694072180022765</c:v>
                </c:pt>
                <c:pt idx="32">
                  <c:v>43.76138323369203</c:v>
                </c:pt>
                <c:pt idx="33">
                  <c:v>41.44013241818268</c:v>
                </c:pt>
                <c:pt idx="34">
                  <c:v>41.367725017377474</c:v>
                </c:pt>
                <c:pt idx="35">
                  <c:v>41.01852633389629</c:v>
                </c:pt>
                <c:pt idx="36">
                  <c:v>38.94849308137193</c:v>
                </c:pt>
                <c:pt idx="37">
                  <c:v>37.79096225420733</c:v>
                </c:pt>
                <c:pt idx="38">
                  <c:v>37.00631538700289</c:v>
                </c:pt>
                <c:pt idx="39">
                  <c:v>34.33413504751179</c:v>
                </c:pt>
                <c:pt idx="40">
                  <c:v>34.16380883920566</c:v>
                </c:pt>
                <c:pt idx="41">
                  <c:v>33.74259355325369</c:v>
                </c:pt>
                <c:pt idx="42">
                  <c:v>31.750920828420362</c:v>
                </c:pt>
                <c:pt idx="43">
                  <c:v>27.337389453412527</c:v>
                </c:pt>
                <c:pt idx="44">
                  <c:v>23.9967157459561</c:v>
                </c:pt>
                <c:pt idx="45">
                  <c:v>23.848055885079958</c:v>
                </c:pt>
                <c:pt idx="46">
                  <c:v>22.963402179747245</c:v>
                </c:pt>
                <c:pt idx="47">
                  <c:v>22.06864138286565</c:v>
                </c:pt>
                <c:pt idx="48">
                  <c:v>20.433017619041816</c:v>
                </c:pt>
                <c:pt idx="49">
                  <c:v>18.86865821815303</c:v>
                </c:pt>
                <c:pt idx="50">
                  <c:v>17.710491562999117</c:v>
                </c:pt>
                <c:pt idx="51">
                  <c:v>17.051570708169265</c:v>
                </c:pt>
                <c:pt idx="52">
                  <c:v>16.18947831490988</c:v>
                </c:pt>
                <c:pt idx="53">
                  <c:v>15.925072909251774</c:v>
                </c:pt>
                <c:pt idx="54">
                  <c:v>13.954372577952794</c:v>
                </c:pt>
                <c:pt idx="55">
                  <c:v>10.08887817491214</c:v>
                </c:pt>
                <c:pt idx="56">
                  <c:v>9.800533348980688</c:v>
                </c:pt>
                <c:pt idx="57">
                  <c:v>9.742714194721765</c:v>
                </c:pt>
                <c:pt idx="58">
                  <c:v>8.950378006352015</c:v>
                </c:pt>
                <c:pt idx="59">
                  <c:v>2.849182632907544</c:v>
                </c:pt>
                <c:pt idx="60">
                  <c:v>2.2504484950845205</c:v>
                </c:pt>
                <c:pt idx="61">
                  <c:v>0.7754426689141113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美容皮肤科</c:v>
                </c:pt>
                <c:pt idx="4">
                  <c:v>治未病中心</c:v>
                </c:pt>
                <c:pt idx="5">
                  <c:v>心病二科</c:v>
                </c:pt>
                <c:pt idx="6">
                  <c:v>脑病三科</c:v>
                </c:pt>
                <c:pt idx="7">
                  <c:v>妇科</c:v>
                </c:pt>
                <c:pt idx="8">
                  <c:v>西区重症医学科</c:v>
                </c:pt>
                <c:pt idx="9">
                  <c:v>肾病科</c:v>
                </c:pt>
                <c:pt idx="10">
                  <c:v>口腔科</c:v>
                </c:pt>
                <c:pt idx="11">
                  <c:v>针灸科</c:v>
                </c:pt>
                <c:pt idx="12">
                  <c:v>中医经典科</c:v>
                </c:pt>
                <c:pt idx="13">
                  <c:v>脾胃病科</c:v>
                </c:pt>
                <c:pt idx="14">
                  <c:v>消化内科</c:v>
                </c:pt>
                <c:pt idx="15">
                  <c:v>脑病一科</c:v>
                </c:pt>
                <c:pt idx="16">
                  <c:v>呼吸内科</c:v>
                </c:pt>
                <c:pt idx="17">
                  <c:v>东区重症医学科</c:v>
                </c:pt>
                <c:pt idx="18">
                  <c:v>心病三科</c:v>
                </c:pt>
                <c:pt idx="19">
                  <c:v>心病一科</c:v>
                </c:pt>
                <c:pt idx="20">
                  <c:v>皮肤科</c:v>
                </c:pt>
                <c:pt idx="21">
                  <c:v>风湿病科</c:v>
                </c:pt>
                <c:pt idx="22">
                  <c:v>耳鼻喉科</c:v>
                </c:pt>
                <c:pt idx="23">
                  <c:v>心病四科</c:v>
                </c:pt>
                <c:pt idx="24">
                  <c:v>血液科</c:v>
                </c:pt>
                <c:pt idx="25">
                  <c:v>乳腺甲状腺外科</c:v>
                </c:pt>
                <c:pt idx="26">
                  <c:v>康复科</c:v>
                </c:pt>
                <c:pt idx="27">
                  <c:v>创伤骨科</c:v>
                </c:pt>
                <c:pt idx="28">
                  <c:v>肝胆外科</c:v>
                </c:pt>
                <c:pt idx="29">
                  <c:v>医院</c:v>
                </c:pt>
                <c:pt idx="30">
                  <c:v>内分泌科</c:v>
                </c:pt>
                <c:pt idx="31">
                  <c:v>儿科</c:v>
                </c:pt>
                <c:pt idx="32">
                  <c:v>肝病科</c:v>
                </c:pt>
                <c:pt idx="33">
                  <c:v>骨科</c:v>
                </c:pt>
                <c:pt idx="34">
                  <c:v>关节骨科</c:v>
                </c:pt>
                <c:pt idx="35">
                  <c:v>眼科</c:v>
                </c:pt>
                <c:pt idx="36">
                  <c:v>神经内科</c:v>
                </c:pt>
                <c:pt idx="37">
                  <c:v>身心医学科</c:v>
                </c:pt>
                <c:pt idx="38">
                  <c:v>产科</c:v>
                </c:pt>
                <c:pt idx="39">
                  <c:v>老年医学科</c:v>
                </c:pt>
                <c:pt idx="40">
                  <c:v>泌尿外科</c:v>
                </c:pt>
                <c:pt idx="41">
                  <c:v>重症医学科</c:v>
                </c:pt>
                <c:pt idx="42">
                  <c:v>普通外科</c:v>
                </c:pt>
                <c:pt idx="43">
                  <c:v>推拿科</c:v>
                </c:pt>
                <c:pt idx="44">
                  <c:v>综合内科</c:v>
                </c:pt>
                <c:pt idx="45">
                  <c:v>小儿推拿科</c:v>
                </c:pt>
                <c:pt idx="46">
                  <c:v>微创骨科</c:v>
                </c:pt>
                <c:pt idx="47">
                  <c:v>妇二科</c:v>
                </c:pt>
                <c:pt idx="48">
                  <c:v>肿瘤内科</c:v>
                </c:pt>
                <c:pt idx="49">
                  <c:v>肛肠科</c:v>
                </c:pt>
                <c:pt idx="50">
                  <c:v>脑病二科</c:v>
                </c:pt>
                <c:pt idx="51">
                  <c:v>周围血管科</c:v>
                </c:pt>
                <c:pt idx="52">
                  <c:v>东区肾病科</c:v>
                </c:pt>
                <c:pt idx="53">
                  <c:v>男科</c:v>
                </c:pt>
                <c:pt idx="54">
                  <c:v>中医外治中心</c:v>
                </c:pt>
                <c:pt idx="55">
                  <c:v>显微骨科</c:v>
                </c:pt>
                <c:pt idx="56">
                  <c:v>运动损伤骨科</c:v>
                </c:pt>
                <c:pt idx="57">
                  <c:v>脊柱骨科</c:v>
                </c:pt>
                <c:pt idx="58">
                  <c:v>脾胃科消化科合并</c:v>
                </c:pt>
                <c:pt idx="59">
                  <c:v>小儿骨科</c:v>
                </c:pt>
                <c:pt idx="60">
                  <c:v>胸外科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99.41943023075605</c:v>
                </c:pt>
                <c:pt idx="2">
                  <c:v>95.02718537985425</c:v>
                </c:pt>
                <c:pt idx="3">
                  <c:v>91.28322774481558</c:v>
                </c:pt>
                <c:pt idx="4">
                  <c:v>90.94570608318051</c:v>
                </c:pt>
                <c:pt idx="5">
                  <c:v>90.1384838105131</c:v>
                </c:pt>
                <c:pt idx="6">
                  <c:v>89.2890244332311</c:v>
                </c:pt>
                <c:pt idx="7">
                  <c:v>89.00141034566884</c:v>
                </c:pt>
                <c:pt idx="8">
                  <c:v>83.46353073751546</c:v>
                </c:pt>
                <c:pt idx="9">
                  <c:v>81.92986667898067</c:v>
                </c:pt>
                <c:pt idx="10">
                  <c:v>80.5803145408562</c:v>
                </c:pt>
                <c:pt idx="11">
                  <c:v>79.41150771065091</c:v>
                </c:pt>
                <c:pt idx="12">
                  <c:v>78.33654459915746</c:v>
                </c:pt>
                <c:pt idx="13">
                  <c:v>77.97773660404046</c:v>
                </c:pt>
                <c:pt idx="14">
                  <c:v>76.74364699456177</c:v>
                </c:pt>
                <c:pt idx="15">
                  <c:v>76.62413456609956</c:v>
                </c:pt>
                <c:pt idx="16">
                  <c:v>75.24720828336238</c:v>
                </c:pt>
                <c:pt idx="17">
                  <c:v>73.17906657016586</c:v>
                </c:pt>
                <c:pt idx="18">
                  <c:v>72.73205522228974</c:v>
                </c:pt>
                <c:pt idx="19">
                  <c:v>71.51040985489568</c:v>
                </c:pt>
                <c:pt idx="20">
                  <c:v>68.65876406339291</c:v>
                </c:pt>
                <c:pt idx="21">
                  <c:v>63.967859654818795</c:v>
                </c:pt>
                <c:pt idx="22">
                  <c:v>59.19217578405516</c:v>
                </c:pt>
                <c:pt idx="23">
                  <c:v>59.11293944575529</c:v>
                </c:pt>
                <c:pt idx="24">
                  <c:v>58.38540076399362</c:v>
                </c:pt>
                <c:pt idx="25">
                  <c:v>56.91367708266032</c:v>
                </c:pt>
                <c:pt idx="26">
                  <c:v>55.74398391064963</c:v>
                </c:pt>
                <c:pt idx="27">
                  <c:v>51.605303473475836</c:v>
                </c:pt>
                <c:pt idx="28">
                  <c:v>50.84458685397259</c:v>
                </c:pt>
                <c:pt idx="29">
                  <c:v>50.076204600691085</c:v>
                </c:pt>
                <c:pt idx="30">
                  <c:v>49.33686633272775</c:v>
                </c:pt>
                <c:pt idx="31">
                  <c:v>45.5216294619539</c:v>
                </c:pt>
                <c:pt idx="32">
                  <c:v>45.23975108858992</c:v>
                </c:pt>
                <c:pt idx="33">
                  <c:v>44.725091688152645</c:v>
                </c:pt>
                <c:pt idx="34">
                  <c:v>42.126189336761016</c:v>
                </c:pt>
                <c:pt idx="35">
                  <c:v>41.47569324116329</c:v>
                </c:pt>
                <c:pt idx="36">
                  <c:v>40.50591429586627</c:v>
                </c:pt>
                <c:pt idx="37">
                  <c:v>40.505890012149464</c:v>
                </c:pt>
                <c:pt idx="38">
                  <c:v>38.8700886500953</c:v>
                </c:pt>
                <c:pt idx="39">
                  <c:v>38.19061491503383</c:v>
                </c:pt>
                <c:pt idx="40">
                  <c:v>37.494159326169175</c:v>
                </c:pt>
                <c:pt idx="41">
                  <c:v>36.12249658437518</c:v>
                </c:pt>
                <c:pt idx="42">
                  <c:v>35.28260298468601</c:v>
                </c:pt>
                <c:pt idx="43">
                  <c:v>34.83743077547385</c:v>
                </c:pt>
                <c:pt idx="44">
                  <c:v>34.204232863737005</c:v>
                </c:pt>
                <c:pt idx="45">
                  <c:v>33.875271122521234</c:v>
                </c:pt>
                <c:pt idx="46">
                  <c:v>31.849759726015808</c:v>
                </c:pt>
                <c:pt idx="47">
                  <c:v>30.743029656346298</c:v>
                </c:pt>
                <c:pt idx="48">
                  <c:v>27.281275015022583</c:v>
                </c:pt>
                <c:pt idx="49">
                  <c:v>26.876886542449352</c:v>
                </c:pt>
                <c:pt idx="50">
                  <c:v>21.82955731506741</c:v>
                </c:pt>
                <c:pt idx="51">
                  <c:v>19.31788169072907</c:v>
                </c:pt>
                <c:pt idx="52">
                  <c:v>17.498044705532557</c:v>
                </c:pt>
                <c:pt idx="53">
                  <c:v>17.083860270355125</c:v>
                </c:pt>
                <c:pt idx="54">
                  <c:v>13.608767545525186</c:v>
                </c:pt>
                <c:pt idx="55">
                  <c:v>12.424975170391221</c:v>
                </c:pt>
                <c:pt idx="56">
                  <c:v>11.017917547869496</c:v>
                </c:pt>
                <c:pt idx="57">
                  <c:v>8.977948982052188</c:v>
                </c:pt>
                <c:pt idx="58">
                  <c:v>8.212986726040604</c:v>
                </c:pt>
                <c:pt idx="59">
                  <c:v>6.310309443758241</c:v>
                </c:pt>
                <c:pt idx="60">
                  <c:v>5.223546896300509</c:v>
                </c:pt>
                <c:pt idx="61">
                  <c:v>3.1765868617665274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骨科</c:v>
                </c:pt>
                <c:pt idx="2">
                  <c:v>东区肾病科</c:v>
                </c:pt>
                <c:pt idx="3">
                  <c:v>内分泌科</c:v>
                </c:pt>
                <c:pt idx="4">
                  <c:v>胸外科</c:v>
                </c:pt>
                <c:pt idx="5">
                  <c:v>重症医学科</c:v>
                </c:pt>
                <c:pt idx="6">
                  <c:v>消化内科</c:v>
                </c:pt>
                <c:pt idx="7">
                  <c:v>心病四科</c:v>
                </c:pt>
                <c:pt idx="8">
                  <c:v>西区重症医学科</c:v>
                </c:pt>
                <c:pt idx="9">
                  <c:v>综合内科</c:v>
                </c:pt>
                <c:pt idx="10">
                  <c:v>医院</c:v>
                </c:pt>
                <c:pt idx="11">
                  <c:v>东区重症医学科</c:v>
                </c:pt>
                <c:pt idx="12">
                  <c:v>肾病科</c:v>
                </c:pt>
                <c:pt idx="13">
                  <c:v>身心医学科</c:v>
                </c:pt>
                <c:pt idx="14">
                  <c:v>心血管内科</c:v>
                </c:pt>
                <c:pt idx="15">
                  <c:v>脾胃科消化科合并</c:v>
                </c:pt>
                <c:pt idx="16">
                  <c:v>口腔科</c:v>
                </c:pt>
                <c:pt idx="17">
                  <c:v>小儿骨科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男科</c:v>
                </c:pt>
                <c:pt idx="21">
                  <c:v>妇科</c:v>
                </c:pt>
                <c:pt idx="22">
                  <c:v>妇二科</c:v>
                </c:pt>
                <c:pt idx="23">
                  <c:v>脾胃病科</c:v>
                </c:pt>
                <c:pt idx="24">
                  <c:v>显微骨科</c:v>
                </c:pt>
                <c:pt idx="25">
                  <c:v>血液科</c:v>
                </c:pt>
                <c:pt idx="26">
                  <c:v>泌尿外科</c:v>
                </c:pt>
                <c:pt idx="27">
                  <c:v>关节骨科</c:v>
                </c:pt>
                <c:pt idx="28">
                  <c:v>风湿病科</c:v>
                </c:pt>
                <c:pt idx="29">
                  <c:v>儿科</c:v>
                </c:pt>
                <c:pt idx="30">
                  <c:v>肾脏内科</c:v>
                </c:pt>
                <c:pt idx="31">
                  <c:v>康复科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心病二科</c:v>
                </c:pt>
                <c:pt idx="35">
                  <c:v>呼吸内科</c:v>
                </c:pt>
                <c:pt idx="36">
                  <c:v>创伤骨科</c:v>
                </c:pt>
                <c:pt idx="37">
                  <c:v>周围血管科</c:v>
                </c:pt>
                <c:pt idx="38">
                  <c:v>皮肤科</c:v>
                </c:pt>
                <c:pt idx="39">
                  <c:v>肝病科</c:v>
                </c:pt>
                <c:pt idx="40">
                  <c:v>耳鼻喉科</c:v>
                </c:pt>
                <c:pt idx="41">
                  <c:v>运动损伤骨科</c:v>
                </c:pt>
                <c:pt idx="42">
                  <c:v>推拿科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针灸科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美容皮肤科</c:v>
                </c:pt>
                <c:pt idx="49">
                  <c:v>产科</c:v>
                </c:pt>
                <c:pt idx="50">
                  <c:v>微创骨科</c:v>
                </c:pt>
                <c:pt idx="51">
                  <c:v>心病三科</c:v>
                </c:pt>
                <c:pt idx="52">
                  <c:v>乳腺甲状腺外科</c:v>
                </c:pt>
                <c:pt idx="53">
                  <c:v>脑病三科</c:v>
                </c:pt>
                <c:pt idx="54">
                  <c:v>眼科</c:v>
                </c:pt>
                <c:pt idx="55">
                  <c:v>小儿推拿科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老年医学科</c:v>
                </c:pt>
                <c:pt idx="59">
                  <c:v>脑病一科</c:v>
                </c:pt>
                <c:pt idx="60">
                  <c:v>中医外治中心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98.4008082077493</c:v>
                </c:pt>
                <c:pt idx="2">
                  <c:v>97.74575477594887</c:v>
                </c:pt>
                <c:pt idx="3">
                  <c:v>96.18357828828348</c:v>
                </c:pt>
                <c:pt idx="4">
                  <c:v>95.47459146888131</c:v>
                </c:pt>
                <c:pt idx="5">
                  <c:v>89.99397956585209</c:v>
                </c:pt>
                <c:pt idx="6">
                  <c:v>88.1335176442543</c:v>
                </c:pt>
                <c:pt idx="7">
                  <c:v>86.50852601322974</c:v>
                </c:pt>
                <c:pt idx="8">
                  <c:v>84.68926984618818</c:v>
                </c:pt>
                <c:pt idx="9">
                  <c:v>84.62026806966847</c:v>
                </c:pt>
                <c:pt idx="10">
                  <c:v>81.07176747345653</c:v>
                </c:pt>
                <c:pt idx="11">
                  <c:v>81.04372207694816</c:v>
                </c:pt>
                <c:pt idx="12">
                  <c:v>77.56513646763895</c:v>
                </c:pt>
                <c:pt idx="13">
                  <c:v>77.26210634943841</c:v>
                </c:pt>
                <c:pt idx="14">
                  <c:v>75.66905833640116</c:v>
                </c:pt>
                <c:pt idx="15">
                  <c:v>73.7363126159029</c:v>
                </c:pt>
                <c:pt idx="16">
                  <c:v>73.18484763709677</c:v>
                </c:pt>
                <c:pt idx="17">
                  <c:v>70.74783124031093</c:v>
                </c:pt>
                <c:pt idx="18">
                  <c:v>69.8084616262871</c:v>
                </c:pt>
                <c:pt idx="19">
                  <c:v>69.37245834842011</c:v>
                </c:pt>
                <c:pt idx="20">
                  <c:v>67.02922464195092</c:v>
                </c:pt>
                <c:pt idx="21">
                  <c:v>66.2729685322978</c:v>
                </c:pt>
                <c:pt idx="22">
                  <c:v>66.08577979795106</c:v>
                </c:pt>
                <c:pt idx="23">
                  <c:v>65.73798030228677</c:v>
                </c:pt>
                <c:pt idx="24">
                  <c:v>64.3804895537632</c:v>
                </c:pt>
                <c:pt idx="25">
                  <c:v>62.92858440945914</c:v>
                </c:pt>
                <c:pt idx="26">
                  <c:v>61.1327952219984</c:v>
                </c:pt>
                <c:pt idx="27">
                  <c:v>60.51733067054008</c:v>
                </c:pt>
                <c:pt idx="28">
                  <c:v>59.9053312406409</c:v>
                </c:pt>
                <c:pt idx="29">
                  <c:v>46.17040825271614</c:v>
                </c:pt>
                <c:pt idx="30">
                  <c:v>44.692267427468536</c:v>
                </c:pt>
                <c:pt idx="31">
                  <c:v>43.92930302905751</c:v>
                </c:pt>
                <c:pt idx="32">
                  <c:v>43.20134160309518</c:v>
                </c:pt>
                <c:pt idx="33">
                  <c:v>42.368178274405814</c:v>
                </c:pt>
                <c:pt idx="34">
                  <c:v>41.75708992289728</c:v>
                </c:pt>
                <c:pt idx="35">
                  <c:v>36.300358683668705</c:v>
                </c:pt>
                <c:pt idx="36">
                  <c:v>35.76978421805959</c:v>
                </c:pt>
                <c:pt idx="37">
                  <c:v>31.650006626905725</c:v>
                </c:pt>
                <c:pt idx="38">
                  <c:v>28.34530900510157</c:v>
                </c:pt>
                <c:pt idx="39">
                  <c:v>27.955239714044836</c:v>
                </c:pt>
                <c:pt idx="40">
                  <c:v>23.579195639929736</c:v>
                </c:pt>
                <c:pt idx="41">
                  <c:v>23.56575827770655</c:v>
                </c:pt>
                <c:pt idx="42">
                  <c:v>20.707989927798558</c:v>
                </c:pt>
                <c:pt idx="43">
                  <c:v>19.646154441309193</c:v>
                </c:pt>
                <c:pt idx="44">
                  <c:v>18.80808479728895</c:v>
                </c:pt>
                <c:pt idx="45">
                  <c:v>17.77733571760885</c:v>
                </c:pt>
                <c:pt idx="46">
                  <c:v>17.293903079080142</c:v>
                </c:pt>
                <c:pt idx="47">
                  <c:v>16.89929964026696</c:v>
                </c:pt>
                <c:pt idx="48">
                  <c:v>15.974105005234701</c:v>
                </c:pt>
                <c:pt idx="49">
                  <c:v>14.71725307839574</c:v>
                </c:pt>
                <c:pt idx="50">
                  <c:v>14.64507287302965</c:v>
                </c:pt>
                <c:pt idx="51">
                  <c:v>14.11363802227825</c:v>
                </c:pt>
                <c:pt idx="52">
                  <c:v>11.906793105588585</c:v>
                </c:pt>
                <c:pt idx="53">
                  <c:v>11.440040129651646</c:v>
                </c:pt>
                <c:pt idx="54">
                  <c:v>11.184045264980423</c:v>
                </c:pt>
                <c:pt idx="55">
                  <c:v>10.146402246356981</c:v>
                </c:pt>
                <c:pt idx="56">
                  <c:v>8.774741954955793</c:v>
                </c:pt>
                <c:pt idx="57">
                  <c:v>7.197192628327975</c:v>
                </c:pt>
                <c:pt idx="58">
                  <c:v>5.3623724181814945</c:v>
                </c:pt>
                <c:pt idx="59">
                  <c:v>4.88968694478172</c:v>
                </c:pt>
                <c:pt idx="60">
                  <c:v>4.687138752282901</c:v>
                </c:pt>
                <c:pt idx="61">
                  <c:v>3.489601264409203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脾胃病科</c:v>
                </c:pt>
                <c:pt idx="2">
                  <c:v>男科</c:v>
                </c:pt>
                <c:pt idx="3">
                  <c:v>心病三科</c:v>
                </c:pt>
                <c:pt idx="4">
                  <c:v>妇科妇二科合并</c:v>
                </c:pt>
                <c:pt idx="5">
                  <c:v>风湿病科</c:v>
                </c:pt>
                <c:pt idx="6">
                  <c:v>美容皮肤科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皮肤科</c:v>
                </c:pt>
                <c:pt idx="10">
                  <c:v>耳鼻喉科</c:v>
                </c:pt>
                <c:pt idx="11">
                  <c:v>重症医学科</c:v>
                </c:pt>
                <c:pt idx="12">
                  <c:v>西区重症医学科</c:v>
                </c:pt>
                <c:pt idx="13">
                  <c:v>脾胃科消化科合并</c:v>
                </c:pt>
                <c:pt idx="14">
                  <c:v>脑病二科</c:v>
                </c:pt>
                <c:pt idx="15">
                  <c:v>肛肠科</c:v>
                </c:pt>
                <c:pt idx="16">
                  <c:v>治未病中心</c:v>
                </c:pt>
                <c:pt idx="17">
                  <c:v>胸外科</c:v>
                </c:pt>
                <c:pt idx="18">
                  <c:v>小儿推拿科</c:v>
                </c:pt>
                <c:pt idx="19">
                  <c:v>小儿骨科</c:v>
                </c:pt>
                <c:pt idx="20">
                  <c:v>推拿科</c:v>
                </c:pt>
                <c:pt idx="21">
                  <c:v>东区重症医学科</c:v>
                </c:pt>
                <c:pt idx="22">
                  <c:v>身心医学科</c:v>
                </c:pt>
                <c:pt idx="23">
                  <c:v>内分泌科</c:v>
                </c:pt>
                <c:pt idx="24">
                  <c:v>心血管内科</c:v>
                </c:pt>
                <c:pt idx="25">
                  <c:v>眼科</c:v>
                </c:pt>
                <c:pt idx="26">
                  <c:v>产科</c:v>
                </c:pt>
                <c:pt idx="27">
                  <c:v>心病二科</c:v>
                </c:pt>
                <c:pt idx="28">
                  <c:v>肾病科</c:v>
                </c:pt>
                <c:pt idx="29">
                  <c:v>妇二科</c:v>
                </c:pt>
                <c:pt idx="30">
                  <c:v>脊柱骨科</c:v>
                </c:pt>
                <c:pt idx="31">
                  <c:v>肝胆外科</c:v>
                </c:pt>
                <c:pt idx="32">
                  <c:v>运动损伤骨科</c:v>
                </c:pt>
                <c:pt idx="33">
                  <c:v>儿科</c:v>
                </c:pt>
                <c:pt idx="34">
                  <c:v>东区肾病科</c:v>
                </c:pt>
                <c:pt idx="35">
                  <c:v>康复科</c:v>
                </c:pt>
                <c:pt idx="36">
                  <c:v>中医外治中心</c:v>
                </c:pt>
                <c:pt idx="37">
                  <c:v>周围血管科</c:v>
                </c:pt>
                <c:pt idx="38">
                  <c:v>脑病三科</c:v>
                </c:pt>
                <c:pt idx="39">
                  <c:v>妇科</c:v>
                </c:pt>
                <c:pt idx="40">
                  <c:v>呼吸内科</c:v>
                </c:pt>
                <c:pt idx="41">
                  <c:v>神经外科</c:v>
                </c:pt>
                <c:pt idx="42">
                  <c:v>综合内科</c:v>
                </c:pt>
                <c:pt idx="43">
                  <c:v>脑病一科</c:v>
                </c:pt>
                <c:pt idx="44">
                  <c:v>肿瘤内科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创伤骨科</c:v>
                </c:pt>
                <c:pt idx="48">
                  <c:v>乳腺甲状腺外科</c:v>
                </c:pt>
                <c:pt idx="49">
                  <c:v>心病一科</c:v>
                </c:pt>
                <c:pt idx="50">
                  <c:v>口腔科</c:v>
                </c:pt>
                <c:pt idx="51">
                  <c:v>关节骨科</c:v>
                </c:pt>
                <c:pt idx="52">
                  <c:v>普通外科</c:v>
                </c:pt>
                <c:pt idx="53">
                  <c:v>泌尿外科</c:v>
                </c:pt>
                <c:pt idx="54">
                  <c:v>神经内科</c:v>
                </c:pt>
                <c:pt idx="55">
                  <c:v>血液科</c:v>
                </c:pt>
                <c:pt idx="56">
                  <c:v>骨科</c:v>
                </c:pt>
                <c:pt idx="57">
                  <c:v>肾脏内科</c:v>
                </c:pt>
                <c:pt idx="58">
                  <c:v>显微骨科</c:v>
                </c:pt>
                <c:pt idx="59">
                  <c:v>老年医学科</c:v>
                </c:pt>
                <c:pt idx="60">
                  <c:v>针灸科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95.11295495066344</c:v>
                </c:pt>
                <c:pt idx="1">
                  <c:v>92.45276674334394</c:v>
                </c:pt>
                <c:pt idx="2">
                  <c:v>91.70148443878692</c:v>
                </c:pt>
                <c:pt idx="3">
                  <c:v>90.78870806728547</c:v>
                </c:pt>
                <c:pt idx="4">
                  <c:v>87.24469401856719</c:v>
                </c:pt>
                <c:pt idx="5">
                  <c:v>87.22415775611796</c:v>
                </c:pt>
                <c:pt idx="6">
                  <c:v>86.5882389508563</c:v>
                </c:pt>
                <c:pt idx="7">
                  <c:v>82.947299823443</c:v>
                </c:pt>
                <c:pt idx="8">
                  <c:v>77.22347649633426</c:v>
                </c:pt>
                <c:pt idx="9">
                  <c:v>76.17610751309152</c:v>
                </c:pt>
                <c:pt idx="10">
                  <c:v>74.11692656285626</c:v>
                </c:pt>
                <c:pt idx="11">
                  <c:v>73.9910618231701</c:v>
                </c:pt>
                <c:pt idx="12">
                  <c:v>72.26577574537379</c:v>
                </c:pt>
                <c:pt idx="13">
                  <c:v>71.8606417937283</c:v>
                </c:pt>
                <c:pt idx="14">
                  <c:v>70.0252252498734</c:v>
                </c:pt>
                <c:pt idx="15">
                  <c:v>69.52741679405996</c:v>
                </c:pt>
                <c:pt idx="16">
                  <c:v>69.3892320920365</c:v>
                </c:pt>
                <c:pt idx="17">
                  <c:v>66.13445576101653</c:v>
                </c:pt>
                <c:pt idx="18">
                  <c:v>65.98886708859679</c:v>
                </c:pt>
                <c:pt idx="19">
                  <c:v>65.710006410503</c:v>
                </c:pt>
                <c:pt idx="20">
                  <c:v>65.06366258055643</c:v>
                </c:pt>
                <c:pt idx="21">
                  <c:v>64.55102374331389</c:v>
                </c:pt>
                <c:pt idx="22">
                  <c:v>61.099311149442606</c:v>
                </c:pt>
                <c:pt idx="23">
                  <c:v>60.836124115135945</c:v>
                </c:pt>
                <c:pt idx="24">
                  <c:v>60.38468675862452</c:v>
                </c:pt>
                <c:pt idx="25">
                  <c:v>56.5442674612487</c:v>
                </c:pt>
                <c:pt idx="26">
                  <c:v>56.296280261593125</c:v>
                </c:pt>
                <c:pt idx="27">
                  <c:v>54.83614748301218</c:v>
                </c:pt>
                <c:pt idx="28">
                  <c:v>53.86506546477856</c:v>
                </c:pt>
                <c:pt idx="29">
                  <c:v>49.07495939967988</c:v>
                </c:pt>
                <c:pt idx="30">
                  <c:v>48.143141907167575</c:v>
                </c:pt>
                <c:pt idx="31">
                  <c:v>45.16784320037219</c:v>
                </c:pt>
                <c:pt idx="32">
                  <c:v>43.50344603634944</c:v>
                </c:pt>
                <c:pt idx="33">
                  <c:v>42.10256853821126</c:v>
                </c:pt>
                <c:pt idx="34">
                  <c:v>42.00097528139464</c:v>
                </c:pt>
                <c:pt idx="35">
                  <c:v>39.92242965784148</c:v>
                </c:pt>
                <c:pt idx="36">
                  <c:v>38.9892899597043</c:v>
                </c:pt>
                <c:pt idx="37">
                  <c:v>38.6284235049146</c:v>
                </c:pt>
                <c:pt idx="38">
                  <c:v>37.94099312265911</c:v>
                </c:pt>
                <c:pt idx="39">
                  <c:v>37.67982047783052</c:v>
                </c:pt>
                <c:pt idx="40">
                  <c:v>35.787425841316065</c:v>
                </c:pt>
                <c:pt idx="41">
                  <c:v>34.89885126485033</c:v>
                </c:pt>
                <c:pt idx="42">
                  <c:v>34.618195218710454</c:v>
                </c:pt>
                <c:pt idx="43">
                  <c:v>31.70789974761583</c:v>
                </c:pt>
                <c:pt idx="44">
                  <c:v>28.989421771959023</c:v>
                </c:pt>
                <c:pt idx="45">
                  <c:v>27.760051370174455</c:v>
                </c:pt>
                <c:pt idx="46">
                  <c:v>27.618332262491418</c:v>
                </c:pt>
                <c:pt idx="47">
                  <c:v>24.375075707661043</c:v>
                </c:pt>
                <c:pt idx="48">
                  <c:v>24.20869607611578</c:v>
                </c:pt>
                <c:pt idx="49">
                  <c:v>23.959953531806732</c:v>
                </c:pt>
                <c:pt idx="50">
                  <c:v>22.2570941241375</c:v>
                </c:pt>
                <c:pt idx="51">
                  <c:v>21.792594812674416</c:v>
                </c:pt>
                <c:pt idx="52">
                  <c:v>15.376086101530738</c:v>
                </c:pt>
                <c:pt idx="53">
                  <c:v>15.110264042395638</c:v>
                </c:pt>
                <c:pt idx="54">
                  <c:v>13.08731276109787</c:v>
                </c:pt>
                <c:pt idx="55">
                  <c:v>13.0631880818618</c:v>
                </c:pt>
                <c:pt idx="56">
                  <c:v>7.963287680662212</c:v>
                </c:pt>
                <c:pt idx="57">
                  <c:v>7.161525763107779</c:v>
                </c:pt>
                <c:pt idx="58">
                  <c:v>4.290578485043861</c:v>
                </c:pt>
                <c:pt idx="59">
                  <c:v>2.577953867143723</c:v>
                </c:pt>
                <c:pt idx="60">
                  <c:v>0.6981543947741642</c:v>
                </c:pt>
                <c:pt idx="61">
                  <c:v>0.3657136709359854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男科</c:v>
                </c:pt>
                <c:pt idx="2">
                  <c:v>神经内科</c:v>
                </c:pt>
                <c:pt idx="3">
                  <c:v>血液科</c:v>
                </c:pt>
                <c:pt idx="4">
                  <c:v>微创骨科</c:v>
                </c:pt>
                <c:pt idx="5">
                  <c:v>儿科</c:v>
                </c:pt>
                <c:pt idx="6">
                  <c:v>消化内科</c:v>
                </c:pt>
                <c:pt idx="7">
                  <c:v>医院</c:v>
                </c:pt>
                <c:pt idx="8">
                  <c:v>小儿推拿科</c:v>
                </c:pt>
                <c:pt idx="9">
                  <c:v>耳鼻喉科</c:v>
                </c:pt>
                <c:pt idx="10">
                  <c:v>肝病科</c:v>
                </c:pt>
                <c:pt idx="11">
                  <c:v>创伤骨科</c:v>
                </c:pt>
                <c:pt idx="12">
                  <c:v>推拿科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胸外科</c:v>
                </c:pt>
                <c:pt idx="16">
                  <c:v>脾胃科消化科合并</c:v>
                </c:pt>
                <c:pt idx="17">
                  <c:v>关节骨科</c:v>
                </c:pt>
                <c:pt idx="18">
                  <c:v>美容皮肤科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综合内科</c:v>
                </c:pt>
                <c:pt idx="22">
                  <c:v>小儿骨科</c:v>
                </c:pt>
                <c:pt idx="23">
                  <c:v>中医外治中心</c:v>
                </c:pt>
                <c:pt idx="24">
                  <c:v>妇科妇二科合并</c:v>
                </c:pt>
                <c:pt idx="25">
                  <c:v>肿瘤内科</c:v>
                </c:pt>
                <c:pt idx="26">
                  <c:v>呼吸内科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心病三科</c:v>
                </c:pt>
                <c:pt idx="30">
                  <c:v>中医经典科</c:v>
                </c:pt>
                <c:pt idx="31">
                  <c:v>神经外科</c:v>
                </c:pt>
                <c:pt idx="32">
                  <c:v>眼科</c:v>
                </c:pt>
                <c:pt idx="33">
                  <c:v>肾病科</c:v>
                </c:pt>
                <c:pt idx="34">
                  <c:v>泌尿外科</c:v>
                </c:pt>
                <c:pt idx="35">
                  <c:v>普通外科</c:v>
                </c:pt>
                <c:pt idx="36">
                  <c:v>心病一科</c:v>
                </c:pt>
                <c:pt idx="37">
                  <c:v>康复科</c:v>
                </c:pt>
                <c:pt idx="38">
                  <c:v>针灸科</c:v>
                </c:pt>
                <c:pt idx="39">
                  <c:v>脊柱骨科</c:v>
                </c:pt>
                <c:pt idx="40">
                  <c:v>骨科</c:v>
                </c:pt>
                <c:pt idx="41">
                  <c:v>显微骨科</c:v>
                </c:pt>
                <c:pt idx="42">
                  <c:v>妇科</c:v>
                </c:pt>
                <c:pt idx="43">
                  <c:v>老年医学科</c:v>
                </c:pt>
                <c:pt idx="44">
                  <c:v>脑病三科</c:v>
                </c:pt>
                <c:pt idx="45">
                  <c:v>脾胃病科</c:v>
                </c:pt>
                <c:pt idx="46">
                  <c:v>风湿病科</c:v>
                </c:pt>
                <c:pt idx="47">
                  <c:v>重症医学科</c:v>
                </c:pt>
                <c:pt idx="48">
                  <c:v>口腔科</c:v>
                </c:pt>
                <c:pt idx="49">
                  <c:v>周围血管科</c:v>
                </c:pt>
                <c:pt idx="50">
                  <c:v>肾脏内科</c:v>
                </c:pt>
                <c:pt idx="51">
                  <c:v>运动损伤骨科</c:v>
                </c:pt>
                <c:pt idx="52">
                  <c:v>乳腺甲状腺外科</c:v>
                </c:pt>
                <c:pt idx="53">
                  <c:v>皮肤科</c:v>
                </c:pt>
                <c:pt idx="54">
                  <c:v>东区重症医学科</c:v>
                </c:pt>
                <c:pt idx="55">
                  <c:v>西区重症医学科</c:v>
                </c:pt>
                <c:pt idx="56">
                  <c:v>心病二科</c:v>
                </c:pt>
                <c:pt idx="57">
                  <c:v>肛肠科</c:v>
                </c:pt>
                <c:pt idx="58">
                  <c:v>肝胆外科</c:v>
                </c:pt>
                <c:pt idx="59">
                  <c:v>产科</c:v>
                </c:pt>
                <c:pt idx="60">
                  <c:v>妇二科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98.76446115938852</c:v>
                </c:pt>
                <c:pt idx="2">
                  <c:v>97.07978397954466</c:v>
                </c:pt>
                <c:pt idx="3">
                  <c:v>95.7744822885611</c:v>
                </c:pt>
                <c:pt idx="4">
                  <c:v>94.73971007108268</c:v>
                </c:pt>
                <c:pt idx="5">
                  <c:v>94.01747893300355</c:v>
                </c:pt>
                <c:pt idx="6">
                  <c:v>93.83810153882999</c:v>
                </c:pt>
                <c:pt idx="7">
                  <c:v>92.29560371735765</c:v>
                </c:pt>
                <c:pt idx="8">
                  <c:v>90.77673079596538</c:v>
                </c:pt>
                <c:pt idx="9">
                  <c:v>89.97294301946813</c:v>
                </c:pt>
                <c:pt idx="10">
                  <c:v>88.20503265322779</c:v>
                </c:pt>
                <c:pt idx="11">
                  <c:v>87.23980929199429</c:v>
                </c:pt>
                <c:pt idx="12">
                  <c:v>83.06663597570366</c:v>
                </c:pt>
                <c:pt idx="13">
                  <c:v>80.88266557306295</c:v>
                </c:pt>
                <c:pt idx="14">
                  <c:v>77.04886017223895</c:v>
                </c:pt>
                <c:pt idx="15">
                  <c:v>76.33108937388766</c:v>
                </c:pt>
                <c:pt idx="16">
                  <c:v>76.14734520612568</c:v>
                </c:pt>
                <c:pt idx="17">
                  <c:v>75.98857869029086</c:v>
                </c:pt>
                <c:pt idx="18">
                  <c:v>71.68474421099559</c:v>
                </c:pt>
                <c:pt idx="19">
                  <c:v>71.56842009240243</c:v>
                </c:pt>
                <c:pt idx="20">
                  <c:v>71.1957420802414</c:v>
                </c:pt>
                <c:pt idx="21">
                  <c:v>67.2310919450186</c:v>
                </c:pt>
                <c:pt idx="22">
                  <c:v>64.92621532142323</c:v>
                </c:pt>
                <c:pt idx="23">
                  <c:v>57.68016719394959</c:v>
                </c:pt>
                <c:pt idx="24">
                  <c:v>55.48172999942494</c:v>
                </c:pt>
                <c:pt idx="25">
                  <c:v>55.42032358495533</c:v>
                </c:pt>
                <c:pt idx="26">
                  <c:v>54.8334953334643</c:v>
                </c:pt>
                <c:pt idx="27">
                  <c:v>51.21896881061338</c:v>
                </c:pt>
                <c:pt idx="28">
                  <c:v>50.77887995650808</c:v>
                </c:pt>
                <c:pt idx="29">
                  <c:v>50.01995174072503</c:v>
                </c:pt>
                <c:pt idx="30">
                  <c:v>48.55393661093857</c:v>
                </c:pt>
                <c:pt idx="31">
                  <c:v>48.259102780826055</c:v>
                </c:pt>
                <c:pt idx="32">
                  <c:v>48.1072250009032</c:v>
                </c:pt>
                <c:pt idx="33">
                  <c:v>48.03530228692026</c:v>
                </c:pt>
                <c:pt idx="34">
                  <c:v>45.606491595801494</c:v>
                </c:pt>
                <c:pt idx="35">
                  <c:v>45.224423151005716</c:v>
                </c:pt>
                <c:pt idx="36">
                  <c:v>41.57546599656299</c:v>
                </c:pt>
                <c:pt idx="37">
                  <c:v>41.16455239940858</c:v>
                </c:pt>
                <c:pt idx="38">
                  <c:v>37.692062235677795</c:v>
                </c:pt>
                <c:pt idx="39">
                  <c:v>37.66124161216629</c:v>
                </c:pt>
                <c:pt idx="40">
                  <c:v>37.32552298564272</c:v>
                </c:pt>
                <c:pt idx="41">
                  <c:v>36.95109498671527</c:v>
                </c:pt>
                <c:pt idx="42">
                  <c:v>35.97419254302253</c:v>
                </c:pt>
                <c:pt idx="43">
                  <c:v>35.22433505690152</c:v>
                </c:pt>
                <c:pt idx="44">
                  <c:v>34.9366520978264</c:v>
                </c:pt>
                <c:pt idx="45">
                  <c:v>33.67985536763854</c:v>
                </c:pt>
                <c:pt idx="46">
                  <c:v>32.70927910787609</c:v>
                </c:pt>
                <c:pt idx="47">
                  <c:v>29.73969005971292</c:v>
                </c:pt>
                <c:pt idx="48">
                  <c:v>28.44000885558622</c:v>
                </c:pt>
                <c:pt idx="49">
                  <c:v>26.7753893034308</c:v>
                </c:pt>
                <c:pt idx="50">
                  <c:v>24.32299948556347</c:v>
                </c:pt>
                <c:pt idx="51">
                  <c:v>21.297342961788</c:v>
                </c:pt>
                <c:pt idx="52">
                  <c:v>18.766152538733646</c:v>
                </c:pt>
                <c:pt idx="53">
                  <c:v>18.11791097297144</c:v>
                </c:pt>
                <c:pt idx="54">
                  <c:v>16.840291713754713</c:v>
                </c:pt>
                <c:pt idx="55">
                  <c:v>15.785235180646925</c:v>
                </c:pt>
                <c:pt idx="56">
                  <c:v>11.744551257869102</c:v>
                </c:pt>
                <c:pt idx="57">
                  <c:v>11.051375526572967</c:v>
                </c:pt>
                <c:pt idx="58">
                  <c:v>9.299775664835895</c:v>
                </c:pt>
                <c:pt idx="59">
                  <c:v>8.639892675671419</c:v>
                </c:pt>
                <c:pt idx="60">
                  <c:v>4.548946298712396</c:v>
                </c:pt>
                <c:pt idx="61">
                  <c:v>3.231960476754494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脑病二科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脑病三科</c:v>
                </c:pt>
                <c:pt idx="7">
                  <c:v>妇二科</c:v>
                </c:pt>
                <c:pt idx="8">
                  <c:v>乳腺甲状腺外科</c:v>
                </c:pt>
                <c:pt idx="9">
                  <c:v>胸外科</c:v>
                </c:pt>
                <c:pt idx="10">
                  <c:v>中医外治中心</c:v>
                </c:pt>
                <c:pt idx="11">
                  <c:v>西区重症医学科</c:v>
                </c:pt>
                <c:pt idx="12">
                  <c:v>普通外科</c:v>
                </c:pt>
                <c:pt idx="13">
                  <c:v>心病一科</c:v>
                </c:pt>
                <c:pt idx="14">
                  <c:v>身心医学科</c:v>
                </c:pt>
                <c:pt idx="15">
                  <c:v>心病三科</c:v>
                </c:pt>
                <c:pt idx="16">
                  <c:v>眼科</c:v>
                </c:pt>
                <c:pt idx="17">
                  <c:v>重症医学科</c:v>
                </c:pt>
                <c:pt idx="18">
                  <c:v>心病四科</c:v>
                </c:pt>
                <c:pt idx="19">
                  <c:v>肝胆外科</c:v>
                </c:pt>
                <c:pt idx="20">
                  <c:v>显微骨科</c:v>
                </c:pt>
                <c:pt idx="21">
                  <c:v>骨科</c:v>
                </c:pt>
                <c:pt idx="22">
                  <c:v>关节骨科</c:v>
                </c:pt>
                <c:pt idx="23">
                  <c:v>呼吸内科</c:v>
                </c:pt>
                <c:pt idx="24">
                  <c:v>心病二科</c:v>
                </c:pt>
                <c:pt idx="25">
                  <c:v>康复科</c:v>
                </c:pt>
                <c:pt idx="26">
                  <c:v>消化内科</c:v>
                </c:pt>
                <c:pt idx="27">
                  <c:v>皮肤科</c:v>
                </c:pt>
                <c:pt idx="28">
                  <c:v>小儿推拿科</c:v>
                </c:pt>
                <c:pt idx="29">
                  <c:v>脊柱骨科</c:v>
                </c:pt>
                <c:pt idx="30">
                  <c:v>男科</c:v>
                </c:pt>
                <c:pt idx="31">
                  <c:v>神经外科</c:v>
                </c:pt>
                <c:pt idx="32">
                  <c:v>肿瘤内科</c:v>
                </c:pt>
                <c:pt idx="33">
                  <c:v>内分泌科</c:v>
                </c:pt>
                <c:pt idx="34">
                  <c:v>东区重症医学科</c:v>
                </c:pt>
                <c:pt idx="35">
                  <c:v>微创骨科</c:v>
                </c:pt>
                <c:pt idx="36">
                  <c:v>推拿科</c:v>
                </c:pt>
                <c:pt idx="37">
                  <c:v>肝病科</c:v>
                </c:pt>
                <c:pt idx="38">
                  <c:v>脾胃科消化科合并</c:v>
                </c:pt>
                <c:pt idx="39">
                  <c:v>耳鼻喉科</c:v>
                </c:pt>
                <c:pt idx="40">
                  <c:v>治未病中心</c:v>
                </c:pt>
                <c:pt idx="41">
                  <c:v>产科</c:v>
                </c:pt>
                <c:pt idx="42">
                  <c:v>东区肾病科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妇科</c:v>
                </c:pt>
                <c:pt idx="46">
                  <c:v>中医经典科</c:v>
                </c:pt>
                <c:pt idx="47">
                  <c:v>风湿病科</c:v>
                </c:pt>
                <c:pt idx="48">
                  <c:v>肛肠科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儿科</c:v>
                </c:pt>
                <c:pt idx="52">
                  <c:v>肾病科</c:v>
                </c:pt>
                <c:pt idx="53">
                  <c:v>神经内科</c:v>
                </c:pt>
                <c:pt idx="54">
                  <c:v>美容皮肤科</c:v>
                </c:pt>
                <c:pt idx="55">
                  <c:v>脑病一科</c:v>
                </c:pt>
                <c:pt idx="56">
                  <c:v>泌尿外科</c:v>
                </c:pt>
                <c:pt idx="57">
                  <c:v>口腔科</c:v>
                </c:pt>
                <c:pt idx="58">
                  <c:v>血液科</c:v>
                </c:pt>
                <c:pt idx="59">
                  <c:v>针灸科</c:v>
                </c:pt>
                <c:pt idx="60">
                  <c:v>心血管内科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99.83727414140213</c:v>
                </c:pt>
                <c:pt idx="2">
                  <c:v>93.33574214704426</c:v>
                </c:pt>
                <c:pt idx="3">
                  <c:v>92.41915465943251</c:v>
                </c:pt>
                <c:pt idx="4">
                  <c:v>90.84135282246996</c:v>
                </c:pt>
                <c:pt idx="5">
                  <c:v>85.73453693779697</c:v>
                </c:pt>
                <c:pt idx="6">
                  <c:v>85.56255139114502</c:v>
                </c:pt>
                <c:pt idx="7">
                  <c:v>84.34167194943197</c:v>
                </c:pt>
                <c:pt idx="8">
                  <c:v>83.76222646536857</c:v>
                </c:pt>
                <c:pt idx="9">
                  <c:v>81.14701344937991</c:v>
                </c:pt>
                <c:pt idx="10">
                  <c:v>79.03008439747676</c:v>
                </c:pt>
                <c:pt idx="11">
                  <c:v>76.47611916447163</c:v>
                </c:pt>
                <c:pt idx="12">
                  <c:v>72.56004087770121</c:v>
                </c:pt>
                <c:pt idx="13">
                  <c:v>72.41697406736048</c:v>
                </c:pt>
                <c:pt idx="14">
                  <c:v>69.75597459612906</c:v>
                </c:pt>
                <c:pt idx="15">
                  <c:v>69.71969667467845</c:v>
                </c:pt>
                <c:pt idx="16">
                  <c:v>66.99902443146249</c:v>
                </c:pt>
                <c:pt idx="17">
                  <c:v>66.91580851553059</c:v>
                </c:pt>
                <c:pt idx="18">
                  <c:v>66.16945883980404</c:v>
                </c:pt>
                <c:pt idx="19">
                  <c:v>65.88071259647735</c:v>
                </c:pt>
                <c:pt idx="20">
                  <c:v>64.10909923667376</c:v>
                </c:pt>
                <c:pt idx="21">
                  <c:v>61.22342969864885</c:v>
                </c:pt>
                <c:pt idx="22">
                  <c:v>59.08743581788996</c:v>
                </c:pt>
                <c:pt idx="23">
                  <c:v>58.79036051195988</c:v>
                </c:pt>
                <c:pt idx="24">
                  <c:v>56.47121998746895</c:v>
                </c:pt>
                <c:pt idx="25">
                  <c:v>56.2182716361644</c:v>
                </c:pt>
                <c:pt idx="26">
                  <c:v>55.97774328357477</c:v>
                </c:pt>
                <c:pt idx="27">
                  <c:v>54.95109898143857</c:v>
                </c:pt>
                <c:pt idx="28">
                  <c:v>54.88560278152183</c:v>
                </c:pt>
                <c:pt idx="29">
                  <c:v>54.677675550170804</c:v>
                </c:pt>
                <c:pt idx="30">
                  <c:v>53.45650492744428</c:v>
                </c:pt>
                <c:pt idx="31">
                  <c:v>53.26290531031098</c:v>
                </c:pt>
                <c:pt idx="32">
                  <c:v>52.79556784705231</c:v>
                </c:pt>
                <c:pt idx="33">
                  <c:v>52.68654123075718</c:v>
                </c:pt>
                <c:pt idx="34">
                  <c:v>52.608711706538</c:v>
                </c:pt>
                <c:pt idx="35">
                  <c:v>49.639963985074246</c:v>
                </c:pt>
                <c:pt idx="36">
                  <c:v>48.442600624048744</c:v>
                </c:pt>
                <c:pt idx="37">
                  <c:v>46.81958560960754</c:v>
                </c:pt>
                <c:pt idx="38">
                  <c:v>45.33610408882891</c:v>
                </c:pt>
                <c:pt idx="39">
                  <c:v>43.89815363347929</c:v>
                </c:pt>
                <c:pt idx="40">
                  <c:v>41.81379829044324</c:v>
                </c:pt>
                <c:pt idx="41">
                  <c:v>40.04154474145254</c:v>
                </c:pt>
                <c:pt idx="42">
                  <c:v>39.05751691865949</c:v>
                </c:pt>
                <c:pt idx="43">
                  <c:v>37.993481724064154</c:v>
                </c:pt>
                <c:pt idx="44">
                  <c:v>37.848359920905324</c:v>
                </c:pt>
                <c:pt idx="45">
                  <c:v>37.77990596280376</c:v>
                </c:pt>
                <c:pt idx="46">
                  <c:v>37.580814376423554</c:v>
                </c:pt>
                <c:pt idx="47">
                  <c:v>36.41728745599461</c:v>
                </c:pt>
                <c:pt idx="48">
                  <c:v>33.47299096983445</c:v>
                </c:pt>
                <c:pt idx="49">
                  <c:v>29.917464679734007</c:v>
                </c:pt>
                <c:pt idx="50">
                  <c:v>27.26681490130684</c:v>
                </c:pt>
                <c:pt idx="51">
                  <c:v>22.57956690970689</c:v>
                </c:pt>
                <c:pt idx="52">
                  <c:v>21.852445475388002</c:v>
                </c:pt>
                <c:pt idx="53">
                  <c:v>19.662904269196744</c:v>
                </c:pt>
                <c:pt idx="54">
                  <c:v>18.638706680160308</c:v>
                </c:pt>
                <c:pt idx="55">
                  <c:v>16.809881983802182</c:v>
                </c:pt>
                <c:pt idx="56">
                  <c:v>15.673851071929098</c:v>
                </c:pt>
                <c:pt idx="57">
                  <c:v>15.234149823887394</c:v>
                </c:pt>
                <c:pt idx="58">
                  <c:v>14.817026654019964</c:v>
                </c:pt>
                <c:pt idx="59">
                  <c:v>14.591224184845016</c:v>
                </c:pt>
                <c:pt idx="60">
                  <c:v>7.0489247177023655</c:v>
                </c:pt>
                <c:pt idx="61">
                  <c:v>2.0565584996305017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运动损伤骨科</c:v>
                </c:pt>
                <c:pt idx="2">
                  <c:v>脊柱骨科</c:v>
                </c:pt>
                <c:pt idx="3">
                  <c:v>产科</c:v>
                </c:pt>
                <c:pt idx="4">
                  <c:v>乳腺甲状腺外科</c:v>
                </c:pt>
                <c:pt idx="5">
                  <c:v>东区肾病科</c:v>
                </c:pt>
                <c:pt idx="6">
                  <c:v>心病三科</c:v>
                </c:pt>
                <c:pt idx="7">
                  <c:v>身心医学科</c:v>
                </c:pt>
                <c:pt idx="8">
                  <c:v>周围血管科</c:v>
                </c:pt>
                <c:pt idx="9">
                  <c:v>康复科</c:v>
                </c:pt>
                <c:pt idx="10">
                  <c:v>关节骨科</c:v>
                </c:pt>
                <c:pt idx="11">
                  <c:v>微创骨科</c:v>
                </c:pt>
                <c:pt idx="12">
                  <c:v>脾胃病科</c:v>
                </c:pt>
                <c:pt idx="13">
                  <c:v>小儿骨科</c:v>
                </c:pt>
                <c:pt idx="14">
                  <c:v>推拿科</c:v>
                </c:pt>
                <c:pt idx="15">
                  <c:v>骨科</c:v>
                </c:pt>
                <c:pt idx="16">
                  <c:v>肿瘤内科</c:v>
                </c:pt>
                <c:pt idx="17">
                  <c:v>肾脏内科</c:v>
                </c:pt>
                <c:pt idx="18">
                  <c:v>心病一科</c:v>
                </c:pt>
                <c:pt idx="19">
                  <c:v>妇二科</c:v>
                </c:pt>
                <c:pt idx="20">
                  <c:v>泌尿外科</c:v>
                </c:pt>
                <c:pt idx="21">
                  <c:v>皮肤科</c:v>
                </c:pt>
                <c:pt idx="22">
                  <c:v>肝胆外科</c:v>
                </c:pt>
                <c:pt idx="23">
                  <c:v>肛肠科</c:v>
                </c:pt>
                <c:pt idx="24">
                  <c:v>西区重症医学科</c:v>
                </c:pt>
                <c:pt idx="25">
                  <c:v>耳鼻喉科</c:v>
                </c:pt>
                <c:pt idx="26">
                  <c:v>东区重症医学科</c:v>
                </c:pt>
                <c:pt idx="27">
                  <c:v>神经外科</c:v>
                </c:pt>
                <c:pt idx="28">
                  <c:v>显微骨科</c:v>
                </c:pt>
                <c:pt idx="29">
                  <c:v>血液科</c:v>
                </c:pt>
                <c:pt idx="30">
                  <c:v>眼科</c:v>
                </c:pt>
                <c:pt idx="31">
                  <c:v>肾病科</c:v>
                </c:pt>
                <c:pt idx="32">
                  <c:v>口腔科</c:v>
                </c:pt>
                <c:pt idx="33">
                  <c:v>普通外科</c:v>
                </c:pt>
                <c:pt idx="34">
                  <c:v>心病二科</c:v>
                </c:pt>
                <c:pt idx="35">
                  <c:v>呼吸内科</c:v>
                </c:pt>
                <c:pt idx="36">
                  <c:v>内分泌科</c:v>
                </c:pt>
                <c:pt idx="37">
                  <c:v>综合内科</c:v>
                </c:pt>
                <c:pt idx="38">
                  <c:v>针灸科</c:v>
                </c:pt>
                <c:pt idx="39">
                  <c:v>胸外科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脾胃科消化科合并</c:v>
                </c:pt>
                <c:pt idx="43">
                  <c:v>妇科妇二科合并</c:v>
                </c:pt>
                <c:pt idx="44">
                  <c:v>脑病三科</c:v>
                </c:pt>
                <c:pt idx="45">
                  <c:v>风湿病科</c:v>
                </c:pt>
                <c:pt idx="46">
                  <c:v>妇科</c:v>
                </c:pt>
                <c:pt idx="47">
                  <c:v>中医经典科</c:v>
                </c:pt>
                <c:pt idx="48">
                  <c:v>男科</c:v>
                </c:pt>
                <c:pt idx="49">
                  <c:v>儿科</c:v>
                </c:pt>
                <c:pt idx="50">
                  <c:v>老年医学科</c:v>
                </c:pt>
                <c:pt idx="51">
                  <c:v>治未病中心</c:v>
                </c:pt>
                <c:pt idx="52">
                  <c:v>美容皮肤科</c:v>
                </c:pt>
                <c:pt idx="53">
                  <c:v>消化内科</c:v>
                </c:pt>
                <c:pt idx="54">
                  <c:v>心病四科</c:v>
                </c:pt>
                <c:pt idx="55">
                  <c:v>肝病科</c:v>
                </c:pt>
                <c:pt idx="56">
                  <c:v>神经内科</c:v>
                </c:pt>
                <c:pt idx="57">
                  <c:v>小儿推拿科</c:v>
                </c:pt>
                <c:pt idx="58">
                  <c:v>重症医学科</c:v>
                </c:pt>
                <c:pt idx="59">
                  <c:v>中医外治中心</c:v>
                </c:pt>
                <c:pt idx="60">
                  <c:v>创伤骨科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1.4351871024168228</c:v>
                </c:pt>
                <c:pt idx="2">
                  <c:v>1.0662944610006821</c:v>
                </c:pt>
                <c:pt idx="3">
                  <c:v>0.47425054551128903</c:v>
                </c:pt>
                <c:pt idx="4">
                  <c:v>0.4342670454333167</c:v>
                </c:pt>
                <c:pt idx="5">
                  <c:v>0.11606781506766045</c:v>
                </c:pt>
                <c:pt idx="6">
                  <c:v>0.10878600404936829</c:v>
                </c:pt>
                <c:pt idx="7">
                  <c:v>0.10277139338757765</c:v>
                </c:pt>
                <c:pt idx="8">
                  <c:v>0.09601986848393287</c:v>
                </c:pt>
                <c:pt idx="9">
                  <c:v>0.07139976486558945</c:v>
                </c:pt>
                <c:pt idx="10">
                  <c:v>0.06694212395697074</c:v>
                </c:pt>
                <c:pt idx="11">
                  <c:v>0.06600332105546697</c:v>
                </c:pt>
                <c:pt idx="12">
                  <c:v>0.0612462549396801</c:v>
                </c:pt>
                <c:pt idx="13">
                  <c:v>0.06003178727755966</c:v>
                </c:pt>
                <c:pt idx="14">
                  <c:v>0.05235099061355833</c:v>
                </c:pt>
                <c:pt idx="15">
                  <c:v>0.04644503364650825</c:v>
                </c:pt>
                <c:pt idx="16">
                  <c:v>0.04456466182464355</c:v>
                </c:pt>
                <c:pt idx="17">
                  <c:v>0.03957926165542016</c:v>
                </c:pt>
                <c:pt idx="18">
                  <c:v>0.038450496843121226</c:v>
                </c:pt>
                <c:pt idx="19">
                  <c:v>0.037836273923758254</c:v>
                </c:pt>
                <c:pt idx="20">
                  <c:v>0.03379679985544886</c:v>
                </c:pt>
                <c:pt idx="21">
                  <c:v>0.03277645237198386</c:v>
                </c:pt>
                <c:pt idx="22">
                  <c:v>0.03230527831447675</c:v>
                </c:pt>
                <c:pt idx="23">
                  <c:v>0.030875413786415916</c:v>
                </c:pt>
                <c:pt idx="24">
                  <c:v>0.027960896254412986</c:v>
                </c:pt>
                <c:pt idx="25">
                  <c:v>0.02442916955141139</c:v>
                </c:pt>
                <c:pt idx="26">
                  <c:v>0.023186281357658163</c:v>
                </c:pt>
                <c:pt idx="27">
                  <c:v>0.021896430075873292</c:v>
                </c:pt>
                <c:pt idx="28">
                  <c:v>0.02177553972616591</c:v>
                </c:pt>
                <c:pt idx="29">
                  <c:v>0.02174451001641334</c:v>
                </c:pt>
                <c:pt idx="30">
                  <c:v>0.0208797963658222</c:v>
                </c:pt>
                <c:pt idx="31">
                  <c:v>0.020559569762609312</c:v>
                </c:pt>
                <c:pt idx="32">
                  <c:v>0.02052770701282895</c:v>
                </c:pt>
                <c:pt idx="33">
                  <c:v>0.02023758743498501</c:v>
                </c:pt>
                <c:pt idx="34">
                  <c:v>0.019592839012028775</c:v>
                </c:pt>
                <c:pt idx="35">
                  <c:v>0.01850294436533578</c:v>
                </c:pt>
                <c:pt idx="36">
                  <c:v>0.01819687624863545</c:v>
                </c:pt>
                <c:pt idx="37">
                  <c:v>0.017582475229313454</c:v>
                </c:pt>
                <c:pt idx="38">
                  <c:v>0.01632266285616729</c:v>
                </c:pt>
                <c:pt idx="39">
                  <c:v>0.015568426265742485</c:v>
                </c:pt>
                <c:pt idx="40">
                  <c:v>0.015312686580938924</c:v>
                </c:pt>
                <c:pt idx="41">
                  <c:v>0.015229387923270844</c:v>
                </c:pt>
                <c:pt idx="42">
                  <c:v>0.014415392923927172</c:v>
                </c:pt>
                <c:pt idx="43">
                  <c:v>0.013754198118806104</c:v>
                </c:pt>
                <c:pt idx="44">
                  <c:v>0.01349178321966361</c:v>
                </c:pt>
                <c:pt idx="45">
                  <c:v>0.013231687055865448</c:v>
                </c:pt>
                <c:pt idx="46">
                  <c:v>0.01318339831517806</c:v>
                </c:pt>
                <c:pt idx="47">
                  <c:v>0.012929148308064567</c:v>
                </c:pt>
                <c:pt idx="48">
                  <c:v>0.012873018881741896</c:v>
                </c:pt>
                <c:pt idx="49">
                  <c:v>0.012662776057276713</c:v>
                </c:pt>
                <c:pt idx="50">
                  <c:v>0.012627486146949135</c:v>
                </c:pt>
                <c:pt idx="51">
                  <c:v>0.012583670664214057</c:v>
                </c:pt>
                <c:pt idx="52">
                  <c:v>0.01182119952409747</c:v>
                </c:pt>
                <c:pt idx="53">
                  <c:v>0.01179709110963907</c:v>
                </c:pt>
                <c:pt idx="54">
                  <c:v>0.011682224039136636</c:v>
                </c:pt>
                <c:pt idx="55">
                  <c:v>0.011430379320457394</c:v>
                </c:pt>
                <c:pt idx="56">
                  <c:v>0.011314761539491725</c:v>
                </c:pt>
                <c:pt idx="57">
                  <c:v>0.01097204369338987</c:v>
                </c:pt>
                <c:pt idx="58">
                  <c:v>0.010667574300409917</c:v>
                </c:pt>
                <c:pt idx="59">
                  <c:v>0.01049857015567659</c:v>
                </c:pt>
                <c:pt idx="60">
                  <c:v>0.010275932155937376</c:v>
                </c:pt>
                <c:pt idx="61">
                  <c:v>0.01010470918114505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口腔科</c:v>
                </c:pt>
                <c:pt idx="2">
                  <c:v>消化内科</c:v>
                </c:pt>
                <c:pt idx="3">
                  <c:v>心病二科</c:v>
                </c:pt>
                <c:pt idx="4">
                  <c:v>骨科</c:v>
                </c:pt>
                <c:pt idx="5">
                  <c:v>血液科</c:v>
                </c:pt>
                <c:pt idx="6">
                  <c:v>周围血管科</c:v>
                </c:pt>
                <c:pt idx="7">
                  <c:v>心血管内科</c:v>
                </c:pt>
                <c:pt idx="8">
                  <c:v>乳腺甲状腺外科</c:v>
                </c:pt>
                <c:pt idx="9">
                  <c:v>肾病科</c:v>
                </c:pt>
                <c:pt idx="10">
                  <c:v>内分泌科</c:v>
                </c:pt>
                <c:pt idx="11">
                  <c:v>心病一科</c:v>
                </c:pt>
                <c:pt idx="12">
                  <c:v>身心医学科</c:v>
                </c:pt>
                <c:pt idx="13">
                  <c:v>老年医学科</c:v>
                </c:pt>
                <c:pt idx="14">
                  <c:v>风湿病科</c:v>
                </c:pt>
                <c:pt idx="15">
                  <c:v>脾胃病科</c:v>
                </c:pt>
                <c:pt idx="16">
                  <c:v>针灸科</c:v>
                </c:pt>
                <c:pt idx="17">
                  <c:v>妇科</c:v>
                </c:pt>
                <c:pt idx="18">
                  <c:v>儿科</c:v>
                </c:pt>
                <c:pt idx="19">
                  <c:v>普通外科</c:v>
                </c:pt>
                <c:pt idx="20">
                  <c:v>康复科</c:v>
                </c:pt>
                <c:pt idx="21">
                  <c:v>神经外科</c:v>
                </c:pt>
                <c:pt idx="22">
                  <c:v>脑病二科</c:v>
                </c:pt>
                <c:pt idx="23">
                  <c:v>显微骨科</c:v>
                </c:pt>
                <c:pt idx="24">
                  <c:v>运动损伤骨科</c:v>
                </c:pt>
                <c:pt idx="25">
                  <c:v>重症医学科</c:v>
                </c:pt>
                <c:pt idx="26">
                  <c:v>耳鼻喉科</c:v>
                </c:pt>
                <c:pt idx="27">
                  <c:v>东区肾病科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脑病一科</c:v>
                </c:pt>
                <c:pt idx="31">
                  <c:v>妇科妇二科合并</c:v>
                </c:pt>
                <c:pt idx="32">
                  <c:v>神经内科</c:v>
                </c:pt>
                <c:pt idx="33">
                  <c:v>呼吸内科</c:v>
                </c:pt>
                <c:pt idx="34">
                  <c:v>推拿科</c:v>
                </c:pt>
                <c:pt idx="35">
                  <c:v>中医外治中心</c:v>
                </c:pt>
                <c:pt idx="36">
                  <c:v>产科</c:v>
                </c:pt>
                <c:pt idx="37">
                  <c:v>东区重症医学科</c:v>
                </c:pt>
                <c:pt idx="38">
                  <c:v>心病四科</c:v>
                </c:pt>
                <c:pt idx="39">
                  <c:v>脊柱骨科</c:v>
                </c:pt>
                <c:pt idx="40">
                  <c:v>皮肤科</c:v>
                </c:pt>
                <c:pt idx="41">
                  <c:v>小儿推拿科</c:v>
                </c:pt>
                <c:pt idx="42">
                  <c:v>肝胆外科</c:v>
                </c:pt>
                <c:pt idx="43">
                  <c:v>男科</c:v>
                </c:pt>
                <c:pt idx="44">
                  <c:v>肛肠科</c:v>
                </c:pt>
                <c:pt idx="45">
                  <c:v>脾胃科消化科合并</c:v>
                </c:pt>
                <c:pt idx="46">
                  <c:v>肾脏内科</c:v>
                </c:pt>
                <c:pt idx="47">
                  <c:v>医院</c:v>
                </c:pt>
                <c:pt idx="48">
                  <c:v>中医经典科</c:v>
                </c:pt>
                <c:pt idx="49">
                  <c:v>心病三科</c:v>
                </c:pt>
                <c:pt idx="50">
                  <c:v>微创骨科</c:v>
                </c:pt>
                <c:pt idx="51">
                  <c:v>美容皮肤科</c:v>
                </c:pt>
                <c:pt idx="52">
                  <c:v>小儿骨科</c:v>
                </c:pt>
                <c:pt idx="53">
                  <c:v>胸外科</c:v>
                </c:pt>
                <c:pt idx="54">
                  <c:v>眼科</c:v>
                </c:pt>
                <c:pt idx="55">
                  <c:v>关节骨科</c:v>
                </c:pt>
                <c:pt idx="56">
                  <c:v>肝病科</c:v>
                </c:pt>
                <c:pt idx="57">
                  <c:v>妇二科</c:v>
                </c:pt>
                <c:pt idx="58">
                  <c:v>肿瘤内科</c:v>
                </c:pt>
                <c:pt idx="59">
                  <c:v>泌尿外科</c:v>
                </c:pt>
                <c:pt idx="60">
                  <c:v>脑病三科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96.0673054588887</c:v>
                </c:pt>
                <c:pt idx="2">
                  <c:v>94.19513261609369</c:v>
                </c:pt>
                <c:pt idx="3">
                  <c:v>93.82147889557183</c:v>
                </c:pt>
                <c:pt idx="4">
                  <c:v>92.22066562342154</c:v>
                </c:pt>
                <c:pt idx="5">
                  <c:v>90.45689283186863</c:v>
                </c:pt>
                <c:pt idx="6">
                  <c:v>89.20473144652549</c:v>
                </c:pt>
                <c:pt idx="7">
                  <c:v>88.96860121627077</c:v>
                </c:pt>
                <c:pt idx="8">
                  <c:v>87.62539374441754</c:v>
                </c:pt>
                <c:pt idx="9">
                  <c:v>86.60962159307468</c:v>
                </c:pt>
                <c:pt idx="10">
                  <c:v>83.61346136277653</c:v>
                </c:pt>
                <c:pt idx="11">
                  <c:v>83.59253886180905</c:v>
                </c:pt>
                <c:pt idx="12">
                  <c:v>82.31308975229372</c:v>
                </c:pt>
                <c:pt idx="13">
                  <c:v>80.57749448772522</c:v>
                </c:pt>
                <c:pt idx="14">
                  <c:v>78.68924279009703</c:v>
                </c:pt>
                <c:pt idx="15">
                  <c:v>78.35537580763567</c:v>
                </c:pt>
                <c:pt idx="16">
                  <c:v>74.60383644826739</c:v>
                </c:pt>
                <c:pt idx="17">
                  <c:v>74.18446876032512</c:v>
                </c:pt>
                <c:pt idx="18">
                  <c:v>73.31925510967847</c:v>
                </c:pt>
                <c:pt idx="19">
                  <c:v>73.2245993294511</c:v>
                </c:pt>
                <c:pt idx="20">
                  <c:v>71.13220994137927</c:v>
                </c:pt>
                <c:pt idx="21">
                  <c:v>70.7736801112766</c:v>
                </c:pt>
                <c:pt idx="22">
                  <c:v>70.52718897885728</c:v>
                </c:pt>
                <c:pt idx="23">
                  <c:v>68.64359520491591</c:v>
                </c:pt>
                <c:pt idx="24">
                  <c:v>63.57336996029613</c:v>
                </c:pt>
                <c:pt idx="25">
                  <c:v>62.69739690064939</c:v>
                </c:pt>
                <c:pt idx="26">
                  <c:v>61.75706171166783</c:v>
                </c:pt>
                <c:pt idx="27">
                  <c:v>61.525547804990254</c:v>
                </c:pt>
                <c:pt idx="28">
                  <c:v>61.09963119106549</c:v>
                </c:pt>
                <c:pt idx="29">
                  <c:v>60.89741562073746</c:v>
                </c:pt>
                <c:pt idx="30">
                  <c:v>58.58728127989425</c:v>
                </c:pt>
                <c:pt idx="31">
                  <c:v>57.0584572172332</c:v>
                </c:pt>
                <c:pt idx="32">
                  <c:v>54.37522193511145</c:v>
                </c:pt>
                <c:pt idx="33">
                  <c:v>54.20588672693853</c:v>
                </c:pt>
                <c:pt idx="34">
                  <c:v>52.23131099207327</c:v>
                </c:pt>
                <c:pt idx="35">
                  <c:v>52.2255508665232</c:v>
                </c:pt>
                <c:pt idx="36">
                  <c:v>51.443613742432724</c:v>
                </c:pt>
                <c:pt idx="37">
                  <c:v>48.4338788368002</c:v>
                </c:pt>
                <c:pt idx="38">
                  <c:v>47.86271049122944</c:v>
                </c:pt>
                <c:pt idx="39">
                  <c:v>45.13173570884676</c:v>
                </c:pt>
                <c:pt idx="40">
                  <c:v>44.96735460017832</c:v>
                </c:pt>
                <c:pt idx="41">
                  <c:v>44.556208297069965</c:v>
                </c:pt>
                <c:pt idx="42">
                  <c:v>43.131095214004205</c:v>
                </c:pt>
                <c:pt idx="43">
                  <c:v>41.42615594169979</c:v>
                </c:pt>
                <c:pt idx="44">
                  <c:v>39.53070520148544</c:v>
                </c:pt>
                <c:pt idx="45">
                  <c:v>38.04349285890344</c:v>
                </c:pt>
                <c:pt idx="46">
                  <c:v>37.946155413683876</c:v>
                </c:pt>
                <c:pt idx="47">
                  <c:v>37.760480857733995</c:v>
                </c:pt>
                <c:pt idx="48">
                  <c:v>31.244203062085585</c:v>
                </c:pt>
                <c:pt idx="49">
                  <c:v>29.600364076467265</c:v>
                </c:pt>
                <c:pt idx="50">
                  <c:v>29.58567097942155</c:v>
                </c:pt>
                <c:pt idx="51">
                  <c:v>21.390623142310204</c:v>
                </c:pt>
                <c:pt idx="52">
                  <c:v>20.993124259889377</c:v>
                </c:pt>
                <c:pt idx="53">
                  <c:v>18.218842679748906</c:v>
                </c:pt>
                <c:pt idx="54">
                  <c:v>18.167050787823147</c:v>
                </c:pt>
                <c:pt idx="55">
                  <c:v>16.199144638819913</c:v>
                </c:pt>
                <c:pt idx="56">
                  <c:v>13.57964678096847</c:v>
                </c:pt>
                <c:pt idx="57">
                  <c:v>11.464560706685175</c:v>
                </c:pt>
                <c:pt idx="58">
                  <c:v>9.709808182017758</c:v>
                </c:pt>
                <c:pt idx="59">
                  <c:v>8.16179397039722</c:v>
                </c:pt>
                <c:pt idx="60">
                  <c:v>2.3687703710641874</c:v>
                </c:pt>
                <c:pt idx="61">
                  <c:v>1.232694182804859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综合内科</c:v>
                </c:pt>
                <c:pt idx="2">
                  <c:v>美容皮肤科</c:v>
                </c:pt>
                <c:pt idx="3">
                  <c:v>血液科</c:v>
                </c:pt>
                <c:pt idx="4">
                  <c:v>肿瘤内科</c:v>
                </c:pt>
                <c:pt idx="5">
                  <c:v>胸外科</c:v>
                </c:pt>
                <c:pt idx="6">
                  <c:v>妇科</c:v>
                </c:pt>
                <c:pt idx="7">
                  <c:v>心病一科</c:v>
                </c:pt>
                <c:pt idx="8">
                  <c:v>西区重症医学科</c:v>
                </c:pt>
                <c:pt idx="9">
                  <c:v>脑病二科</c:v>
                </c:pt>
                <c:pt idx="10">
                  <c:v>推拿科</c:v>
                </c:pt>
                <c:pt idx="11">
                  <c:v>肾脏内科</c:v>
                </c:pt>
                <c:pt idx="12">
                  <c:v>内分泌科</c:v>
                </c:pt>
                <c:pt idx="13">
                  <c:v>针灸科</c:v>
                </c:pt>
                <c:pt idx="14">
                  <c:v>身心医学科</c:v>
                </c:pt>
                <c:pt idx="15">
                  <c:v>脑病一科</c:v>
                </c:pt>
                <c:pt idx="16">
                  <c:v>心病三科</c:v>
                </c:pt>
                <c:pt idx="17">
                  <c:v>男科</c:v>
                </c:pt>
                <c:pt idx="18">
                  <c:v>肛肠科</c:v>
                </c:pt>
                <c:pt idx="19">
                  <c:v>脊柱骨科</c:v>
                </c:pt>
                <c:pt idx="20">
                  <c:v>小儿骨科</c:v>
                </c:pt>
                <c:pt idx="21">
                  <c:v>脾胃科消化科合并</c:v>
                </c:pt>
                <c:pt idx="22">
                  <c:v>肝病科</c:v>
                </c:pt>
                <c:pt idx="23">
                  <c:v>中医经典科</c:v>
                </c:pt>
                <c:pt idx="24">
                  <c:v>脑病三科</c:v>
                </c:pt>
                <c:pt idx="25">
                  <c:v>显微骨科</c:v>
                </c:pt>
                <c:pt idx="26">
                  <c:v>重症医学科</c:v>
                </c:pt>
                <c:pt idx="27">
                  <c:v>普通外科</c:v>
                </c:pt>
                <c:pt idx="28">
                  <c:v>医院</c:v>
                </c:pt>
                <c:pt idx="29">
                  <c:v>东区重症医学科</c:v>
                </c:pt>
                <c:pt idx="30">
                  <c:v>风湿病科</c:v>
                </c:pt>
                <c:pt idx="31">
                  <c:v>康复科</c:v>
                </c:pt>
                <c:pt idx="32">
                  <c:v>皮肤科</c:v>
                </c:pt>
                <c:pt idx="33">
                  <c:v>眼科</c:v>
                </c:pt>
                <c:pt idx="34">
                  <c:v>心血管内科</c:v>
                </c:pt>
                <c:pt idx="35">
                  <c:v>乳腺甲状腺外科</c:v>
                </c:pt>
                <c:pt idx="36">
                  <c:v>周围血管科</c:v>
                </c:pt>
                <c:pt idx="37">
                  <c:v>儿科</c:v>
                </c:pt>
                <c:pt idx="38">
                  <c:v>微创骨科</c:v>
                </c:pt>
                <c:pt idx="39">
                  <c:v>小儿推拿科</c:v>
                </c:pt>
                <c:pt idx="40">
                  <c:v>呼吸内科</c:v>
                </c:pt>
                <c:pt idx="41">
                  <c:v>神经外科</c:v>
                </c:pt>
                <c:pt idx="42">
                  <c:v>肾病科</c:v>
                </c:pt>
                <c:pt idx="43">
                  <c:v>脾胃病科</c:v>
                </c:pt>
                <c:pt idx="44">
                  <c:v>妇二科</c:v>
                </c:pt>
                <c:pt idx="45">
                  <c:v>运动损伤骨科</c:v>
                </c:pt>
                <c:pt idx="46">
                  <c:v>中医外治中心</c:v>
                </c:pt>
                <c:pt idx="47">
                  <c:v>耳鼻喉科</c:v>
                </c:pt>
                <c:pt idx="48">
                  <c:v>骨科</c:v>
                </c:pt>
                <c:pt idx="49">
                  <c:v>神经内科</c:v>
                </c:pt>
                <c:pt idx="50">
                  <c:v>治未病中心</c:v>
                </c:pt>
                <c:pt idx="51">
                  <c:v>产科</c:v>
                </c:pt>
                <c:pt idx="52">
                  <c:v>老年医学科</c:v>
                </c:pt>
                <c:pt idx="53">
                  <c:v>泌尿外科</c:v>
                </c:pt>
                <c:pt idx="54">
                  <c:v>创伤骨科</c:v>
                </c:pt>
                <c:pt idx="55">
                  <c:v>心病四科</c:v>
                </c:pt>
                <c:pt idx="56">
                  <c:v>心病二科</c:v>
                </c:pt>
                <c:pt idx="57">
                  <c:v>妇科妇二科合并</c:v>
                </c:pt>
                <c:pt idx="58">
                  <c:v>肝胆外科</c:v>
                </c:pt>
                <c:pt idx="59">
                  <c:v>口腔科</c:v>
                </c:pt>
                <c:pt idx="60">
                  <c:v>东区肾病科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98.83304373327655</c:v>
                </c:pt>
                <c:pt idx="1">
                  <c:v>98.14191494317328</c:v>
                </c:pt>
                <c:pt idx="2">
                  <c:v>96.80801561018204</c:v>
                </c:pt>
                <c:pt idx="3">
                  <c:v>96.0797227561259</c:v>
                </c:pt>
                <c:pt idx="4">
                  <c:v>94.2420731469577</c:v>
                </c:pt>
                <c:pt idx="5">
                  <c:v>93.66986607211139</c:v>
                </c:pt>
                <c:pt idx="6">
                  <c:v>85.85069786989466</c:v>
                </c:pt>
                <c:pt idx="7">
                  <c:v>84.95011305566507</c:v>
                </c:pt>
                <c:pt idx="8">
                  <c:v>82.32113251527929</c:v>
                </c:pt>
                <c:pt idx="9">
                  <c:v>79.70334959692653</c:v>
                </c:pt>
                <c:pt idx="10">
                  <c:v>79.04192116649837</c:v>
                </c:pt>
                <c:pt idx="11">
                  <c:v>78.11404545799414</c:v>
                </c:pt>
                <c:pt idx="12">
                  <c:v>76.74972253347141</c:v>
                </c:pt>
                <c:pt idx="13">
                  <c:v>75.86313801830529</c:v>
                </c:pt>
                <c:pt idx="14">
                  <c:v>73.28987119941594</c:v>
                </c:pt>
                <c:pt idx="15">
                  <c:v>72.17486570329478</c:v>
                </c:pt>
                <c:pt idx="16">
                  <c:v>71.99682013448772</c:v>
                </c:pt>
                <c:pt idx="17">
                  <c:v>71.84907706028892</c:v>
                </c:pt>
                <c:pt idx="18">
                  <c:v>71.73822253116646</c:v>
                </c:pt>
                <c:pt idx="19">
                  <c:v>70.52999483139585</c:v>
                </c:pt>
                <c:pt idx="20">
                  <c:v>68.75093359458899</c:v>
                </c:pt>
                <c:pt idx="21">
                  <c:v>67.94031329348205</c:v>
                </c:pt>
                <c:pt idx="22">
                  <c:v>67.72762570250438</c:v>
                </c:pt>
                <c:pt idx="23">
                  <c:v>64.15645762988518</c:v>
                </c:pt>
                <c:pt idx="24">
                  <c:v>63.311445034646965</c:v>
                </c:pt>
                <c:pt idx="25">
                  <c:v>61.67397645681702</c:v>
                </c:pt>
                <c:pt idx="26">
                  <c:v>59.38995473422373</c:v>
                </c:pt>
                <c:pt idx="27">
                  <c:v>58.88249144211073</c:v>
                </c:pt>
                <c:pt idx="28">
                  <c:v>57.930921147438916</c:v>
                </c:pt>
                <c:pt idx="29">
                  <c:v>54.4315184518972</c:v>
                </c:pt>
                <c:pt idx="30">
                  <c:v>52.447975030195735</c:v>
                </c:pt>
                <c:pt idx="31">
                  <c:v>50.10811023810105</c:v>
                </c:pt>
                <c:pt idx="32">
                  <c:v>47.56518461944816</c:v>
                </c:pt>
                <c:pt idx="33">
                  <c:v>45.285710591554526</c:v>
                </c:pt>
                <c:pt idx="34">
                  <c:v>41.49439905002008</c:v>
                </c:pt>
                <c:pt idx="35">
                  <c:v>38.23425062324341</c:v>
                </c:pt>
                <c:pt idx="36">
                  <c:v>36.13505432271224</c:v>
                </c:pt>
                <c:pt idx="37">
                  <c:v>35.515121020640365</c:v>
                </c:pt>
                <c:pt idx="38">
                  <c:v>30.9826521347188</c:v>
                </c:pt>
                <c:pt idx="39">
                  <c:v>30.699707155394385</c:v>
                </c:pt>
                <c:pt idx="40">
                  <c:v>29.036659495798457</c:v>
                </c:pt>
                <c:pt idx="41">
                  <c:v>27.620958629441205</c:v>
                </c:pt>
                <c:pt idx="42">
                  <c:v>27.50345279723454</c:v>
                </c:pt>
                <c:pt idx="43">
                  <c:v>24.958370209371882</c:v>
                </c:pt>
                <c:pt idx="44">
                  <c:v>23.43980761490585</c:v>
                </c:pt>
                <c:pt idx="45">
                  <c:v>22.330781218762418</c:v>
                </c:pt>
                <c:pt idx="46">
                  <c:v>22.30594572630673</c:v>
                </c:pt>
                <c:pt idx="47">
                  <c:v>22.118130407044557</c:v>
                </c:pt>
                <c:pt idx="48">
                  <c:v>21.246971611673217</c:v>
                </c:pt>
                <c:pt idx="49">
                  <c:v>18.651988517405794</c:v>
                </c:pt>
                <c:pt idx="50">
                  <c:v>14.249328668787209</c:v>
                </c:pt>
                <c:pt idx="51">
                  <c:v>13.289473142661357</c:v>
                </c:pt>
                <c:pt idx="52">
                  <c:v>12.712464402220892</c:v>
                </c:pt>
                <c:pt idx="53">
                  <c:v>12.334165972149691</c:v>
                </c:pt>
                <c:pt idx="54">
                  <c:v>11.689519447474739</c:v>
                </c:pt>
                <c:pt idx="55">
                  <c:v>10.532686852784213</c:v>
                </c:pt>
                <c:pt idx="56">
                  <c:v>8.456218631818713</c:v>
                </c:pt>
                <c:pt idx="57">
                  <c:v>4.4672508381842</c:v>
                </c:pt>
                <c:pt idx="58">
                  <c:v>4.342427873761134</c:v>
                </c:pt>
                <c:pt idx="59">
                  <c:v>3.186914266561547</c:v>
                </c:pt>
                <c:pt idx="60">
                  <c:v>1.681563677357878</c:v>
                </c:pt>
                <c:pt idx="61">
                  <c:v>0.5362035751421912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骨科</c:v>
                </c:pt>
                <c:pt idx="2">
                  <c:v>产科</c:v>
                </c:pt>
                <c:pt idx="3">
                  <c:v>小儿骨科</c:v>
                </c:pt>
                <c:pt idx="4">
                  <c:v>耳鼻喉科</c:v>
                </c:pt>
                <c:pt idx="5">
                  <c:v>普通外科</c:v>
                </c:pt>
                <c:pt idx="6">
                  <c:v>妇科妇二科合并</c:v>
                </c:pt>
                <c:pt idx="7">
                  <c:v>肝胆外科</c:v>
                </c:pt>
                <c:pt idx="8">
                  <c:v>乳腺甲状腺外科</c:v>
                </c:pt>
                <c:pt idx="9">
                  <c:v>风湿病科</c:v>
                </c:pt>
                <c:pt idx="10">
                  <c:v>周围血管科</c:v>
                </c:pt>
                <c:pt idx="11">
                  <c:v>东区重症医学科</c:v>
                </c:pt>
                <c:pt idx="12">
                  <c:v>康复科</c:v>
                </c:pt>
                <c:pt idx="13">
                  <c:v>医院</c:v>
                </c:pt>
                <c:pt idx="14">
                  <c:v>妇二科</c:v>
                </c:pt>
                <c:pt idx="15">
                  <c:v>妇科</c:v>
                </c:pt>
                <c:pt idx="16">
                  <c:v>治未病中心</c:v>
                </c:pt>
                <c:pt idx="17">
                  <c:v>肾病科</c:v>
                </c:pt>
                <c:pt idx="18">
                  <c:v>脊柱骨科</c:v>
                </c:pt>
                <c:pt idx="19">
                  <c:v>心血管内科</c:v>
                </c:pt>
                <c:pt idx="20">
                  <c:v>消化内科</c:v>
                </c:pt>
                <c:pt idx="21">
                  <c:v>胸外科</c:v>
                </c:pt>
                <c:pt idx="22">
                  <c:v>综合内科</c:v>
                </c:pt>
                <c:pt idx="23">
                  <c:v>皮肤科</c:v>
                </c:pt>
                <c:pt idx="24">
                  <c:v>口腔科</c:v>
                </c:pt>
                <c:pt idx="25">
                  <c:v>心病二科</c:v>
                </c:pt>
                <c:pt idx="26">
                  <c:v>显微骨科</c:v>
                </c:pt>
                <c:pt idx="27">
                  <c:v>关节骨科</c:v>
                </c:pt>
                <c:pt idx="28">
                  <c:v>儿科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脑病一科</c:v>
                </c:pt>
                <c:pt idx="32">
                  <c:v>肛肠科</c:v>
                </c:pt>
                <c:pt idx="33">
                  <c:v>运动损伤骨科</c:v>
                </c:pt>
                <c:pt idx="34">
                  <c:v>泌尿外科</c:v>
                </c:pt>
                <c:pt idx="35">
                  <c:v>推拿科</c:v>
                </c:pt>
                <c:pt idx="36">
                  <c:v>神经内科</c:v>
                </c:pt>
                <c:pt idx="37">
                  <c:v>西区重症医学科</c:v>
                </c:pt>
                <c:pt idx="38">
                  <c:v>内分泌科</c:v>
                </c:pt>
                <c:pt idx="39">
                  <c:v>肿瘤内科</c:v>
                </c:pt>
                <c:pt idx="40">
                  <c:v>脑病三科</c:v>
                </c:pt>
                <c:pt idx="41">
                  <c:v>心病三科</c:v>
                </c:pt>
                <c:pt idx="42">
                  <c:v>神经外科</c:v>
                </c:pt>
                <c:pt idx="43">
                  <c:v>身心医学科</c:v>
                </c:pt>
                <c:pt idx="44">
                  <c:v>脑病二科</c:v>
                </c:pt>
                <c:pt idx="45">
                  <c:v>男科</c:v>
                </c:pt>
                <c:pt idx="46">
                  <c:v>脾胃病科</c:v>
                </c:pt>
                <c:pt idx="47">
                  <c:v>血液科</c:v>
                </c:pt>
                <c:pt idx="48">
                  <c:v>中医经典科</c:v>
                </c:pt>
                <c:pt idx="49">
                  <c:v>重症医学科</c:v>
                </c:pt>
                <c:pt idx="50">
                  <c:v>肾脏内科</c:v>
                </c:pt>
                <c:pt idx="51">
                  <c:v>眼科</c:v>
                </c:pt>
                <c:pt idx="52">
                  <c:v>中医外治中心</c:v>
                </c:pt>
                <c:pt idx="53">
                  <c:v>脾胃科消化科合并</c:v>
                </c:pt>
                <c:pt idx="54">
                  <c:v>针灸科</c:v>
                </c:pt>
                <c:pt idx="55">
                  <c:v>创伤骨科</c:v>
                </c:pt>
                <c:pt idx="56">
                  <c:v>心病一科</c:v>
                </c:pt>
                <c:pt idx="57">
                  <c:v>呼吸内科</c:v>
                </c:pt>
                <c:pt idx="58">
                  <c:v>肝病科</c:v>
                </c:pt>
                <c:pt idx="59">
                  <c:v>美容皮肤科</c:v>
                </c:pt>
                <c:pt idx="60">
                  <c:v>小儿推拿科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99.51170480666438</c:v>
                </c:pt>
                <c:pt idx="1">
                  <c:v>98.90274771615111</c:v>
                </c:pt>
                <c:pt idx="2">
                  <c:v>97.3984946085335</c:v>
                </c:pt>
                <c:pt idx="3">
                  <c:v>95.36462113381295</c:v>
                </c:pt>
                <c:pt idx="4">
                  <c:v>93.71935481023255</c:v>
                </c:pt>
                <c:pt idx="5">
                  <c:v>92.20050843882122</c:v>
                </c:pt>
                <c:pt idx="6">
                  <c:v>91.80174392159608</c:v>
                </c:pt>
                <c:pt idx="7">
                  <c:v>89.71361177807609</c:v>
                </c:pt>
                <c:pt idx="8">
                  <c:v>88.1702453531001</c:v>
                </c:pt>
                <c:pt idx="9">
                  <c:v>87.5286029497087</c:v>
                </c:pt>
                <c:pt idx="10">
                  <c:v>85.5423813246944</c:v>
                </c:pt>
                <c:pt idx="11">
                  <c:v>83.1864767857122</c:v>
                </c:pt>
                <c:pt idx="12">
                  <c:v>76.45274649753605</c:v>
                </c:pt>
                <c:pt idx="13">
                  <c:v>73.72473370497809</c:v>
                </c:pt>
                <c:pt idx="14">
                  <c:v>71.42474399777305</c:v>
                </c:pt>
                <c:pt idx="15">
                  <c:v>71.28512923353998</c:v>
                </c:pt>
                <c:pt idx="16">
                  <c:v>69.3024674423559</c:v>
                </c:pt>
                <c:pt idx="17">
                  <c:v>68.07668302275731</c:v>
                </c:pt>
                <c:pt idx="18">
                  <c:v>66.19321370974505</c:v>
                </c:pt>
                <c:pt idx="19">
                  <c:v>61.24728529462313</c:v>
                </c:pt>
                <c:pt idx="20">
                  <c:v>60.34901404808788</c:v>
                </c:pt>
                <c:pt idx="21">
                  <c:v>60.19818157599606</c:v>
                </c:pt>
                <c:pt idx="22">
                  <c:v>59.99886704805728</c:v>
                </c:pt>
                <c:pt idx="23">
                  <c:v>58.17264340432573</c:v>
                </c:pt>
                <c:pt idx="24">
                  <c:v>58.170498069993904</c:v>
                </c:pt>
                <c:pt idx="25">
                  <c:v>57.88906687855968</c:v>
                </c:pt>
                <c:pt idx="26">
                  <c:v>56.89918699864129</c:v>
                </c:pt>
                <c:pt idx="27">
                  <c:v>55.64824746593726</c:v>
                </c:pt>
                <c:pt idx="28">
                  <c:v>55.13645646502769</c:v>
                </c:pt>
                <c:pt idx="29">
                  <c:v>52.11330515542707</c:v>
                </c:pt>
                <c:pt idx="30">
                  <c:v>46.446953271951564</c:v>
                </c:pt>
                <c:pt idx="31">
                  <c:v>45.663617723988615</c:v>
                </c:pt>
                <c:pt idx="32">
                  <c:v>45.16911561422734</c:v>
                </c:pt>
                <c:pt idx="33">
                  <c:v>44.471319469975576</c:v>
                </c:pt>
                <c:pt idx="34">
                  <c:v>43.61762871868069</c:v>
                </c:pt>
                <c:pt idx="35">
                  <c:v>42.341693269871804</c:v>
                </c:pt>
                <c:pt idx="36">
                  <c:v>39.63423253289644</c:v>
                </c:pt>
                <c:pt idx="37">
                  <c:v>38.145576247621364</c:v>
                </c:pt>
                <c:pt idx="38">
                  <c:v>37.34573751971795</c:v>
                </c:pt>
                <c:pt idx="39">
                  <c:v>33.75267062361762</c:v>
                </c:pt>
                <c:pt idx="40">
                  <c:v>33.50093358375725</c:v>
                </c:pt>
                <c:pt idx="41">
                  <c:v>32.90865284928817</c:v>
                </c:pt>
                <c:pt idx="42">
                  <c:v>32.460303283114776</c:v>
                </c:pt>
                <c:pt idx="43">
                  <c:v>30.925311887459195</c:v>
                </c:pt>
                <c:pt idx="44">
                  <c:v>30.40122590192793</c:v>
                </c:pt>
                <c:pt idx="45">
                  <c:v>27.744637307419474</c:v>
                </c:pt>
                <c:pt idx="46">
                  <c:v>26.86952968125911</c:v>
                </c:pt>
                <c:pt idx="47">
                  <c:v>23.87399573081779</c:v>
                </c:pt>
                <c:pt idx="48">
                  <c:v>23.851367033958937</c:v>
                </c:pt>
                <c:pt idx="49">
                  <c:v>22.4186991517757</c:v>
                </c:pt>
                <c:pt idx="50">
                  <c:v>18.705619258283313</c:v>
                </c:pt>
                <c:pt idx="51">
                  <c:v>18.229645174463506</c:v>
                </c:pt>
                <c:pt idx="52">
                  <c:v>16.231088873003795</c:v>
                </c:pt>
                <c:pt idx="53">
                  <c:v>15.359337584412081</c:v>
                </c:pt>
                <c:pt idx="54">
                  <c:v>14.591819437496634</c:v>
                </c:pt>
                <c:pt idx="55">
                  <c:v>12.426771420075378</c:v>
                </c:pt>
                <c:pt idx="56">
                  <c:v>10.135853362566948</c:v>
                </c:pt>
                <c:pt idx="57">
                  <c:v>8.5059333080175</c:v>
                </c:pt>
                <c:pt idx="58">
                  <c:v>7.579260207955119</c:v>
                </c:pt>
                <c:pt idx="59">
                  <c:v>4.1234674434552865</c:v>
                </c:pt>
                <c:pt idx="60">
                  <c:v>2.4514949067207636</c:v>
                </c:pt>
                <c:pt idx="61">
                  <c:v>1.2592967861342785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脑病三科</c:v>
                </c:pt>
                <c:pt idx="2">
                  <c:v>心血管内科</c:v>
                </c:pt>
                <c:pt idx="3">
                  <c:v>小儿骨科</c:v>
                </c:pt>
                <c:pt idx="4">
                  <c:v>脾胃科消化科合并</c:v>
                </c:pt>
                <c:pt idx="5">
                  <c:v>妇二科</c:v>
                </c:pt>
                <c:pt idx="6">
                  <c:v>肾病科</c:v>
                </c:pt>
                <c:pt idx="7">
                  <c:v>老年医学科</c:v>
                </c:pt>
                <c:pt idx="8">
                  <c:v>普通外科</c:v>
                </c:pt>
                <c:pt idx="9">
                  <c:v>创伤骨科</c:v>
                </c:pt>
                <c:pt idx="10">
                  <c:v>乳腺甲状腺外科</c:v>
                </c:pt>
                <c:pt idx="11">
                  <c:v>妇科</c:v>
                </c:pt>
                <c:pt idx="12">
                  <c:v>中医经典科</c:v>
                </c:pt>
                <c:pt idx="13">
                  <c:v>东区肾病科</c:v>
                </c:pt>
                <c:pt idx="14">
                  <c:v>产科</c:v>
                </c:pt>
                <c:pt idx="15">
                  <c:v>脑病一科</c:v>
                </c:pt>
                <c:pt idx="16">
                  <c:v>脑病二科</c:v>
                </c:pt>
                <c:pt idx="17">
                  <c:v>儿科</c:v>
                </c:pt>
                <c:pt idx="18">
                  <c:v>心病四科</c:v>
                </c:pt>
                <c:pt idx="19">
                  <c:v>治未病中心</c:v>
                </c:pt>
                <c:pt idx="20">
                  <c:v>神经外科</c:v>
                </c:pt>
                <c:pt idx="21">
                  <c:v>泌尿外科</c:v>
                </c:pt>
                <c:pt idx="22">
                  <c:v>中医外治中心</c:v>
                </c:pt>
                <c:pt idx="23">
                  <c:v>肛肠科</c:v>
                </c:pt>
                <c:pt idx="24">
                  <c:v>运动损伤骨科</c:v>
                </c:pt>
                <c:pt idx="25">
                  <c:v>关节骨科</c:v>
                </c:pt>
                <c:pt idx="26">
                  <c:v>妇科妇二科合并</c:v>
                </c:pt>
                <c:pt idx="27">
                  <c:v>心病二科</c:v>
                </c:pt>
                <c:pt idx="28">
                  <c:v>综合内科</c:v>
                </c:pt>
                <c:pt idx="29">
                  <c:v>东区重症医学科</c:v>
                </c:pt>
                <c:pt idx="30">
                  <c:v>微创骨科</c:v>
                </c:pt>
                <c:pt idx="31">
                  <c:v>肾脏内科</c:v>
                </c:pt>
                <c:pt idx="32">
                  <c:v>皮肤科</c:v>
                </c:pt>
                <c:pt idx="33">
                  <c:v>耳鼻喉科</c:v>
                </c:pt>
                <c:pt idx="34">
                  <c:v>康复科</c:v>
                </c:pt>
                <c:pt idx="35">
                  <c:v>肿瘤内科</c:v>
                </c:pt>
                <c:pt idx="36">
                  <c:v>肝病科</c:v>
                </c:pt>
                <c:pt idx="37">
                  <c:v>脊柱骨科</c:v>
                </c:pt>
                <c:pt idx="38">
                  <c:v>口腔科</c:v>
                </c:pt>
                <c:pt idx="39">
                  <c:v>眼科</c:v>
                </c:pt>
                <c:pt idx="40">
                  <c:v>重症医学科</c:v>
                </c:pt>
                <c:pt idx="41">
                  <c:v>西区重症医学科</c:v>
                </c:pt>
                <c:pt idx="42">
                  <c:v>肝胆外科</c:v>
                </c:pt>
                <c:pt idx="43">
                  <c:v>血液科</c:v>
                </c:pt>
                <c:pt idx="44">
                  <c:v>显微骨科</c:v>
                </c:pt>
                <c:pt idx="45">
                  <c:v>男科</c:v>
                </c:pt>
                <c:pt idx="46">
                  <c:v>胸外科</c:v>
                </c:pt>
                <c:pt idx="47">
                  <c:v>呼吸内科</c:v>
                </c:pt>
                <c:pt idx="48">
                  <c:v>推拿科</c:v>
                </c:pt>
                <c:pt idx="49">
                  <c:v>内分泌科</c:v>
                </c:pt>
                <c:pt idx="50">
                  <c:v>心病三科</c:v>
                </c:pt>
                <c:pt idx="51">
                  <c:v>风湿病科</c:v>
                </c:pt>
                <c:pt idx="52">
                  <c:v>小儿推拿科</c:v>
                </c:pt>
                <c:pt idx="53">
                  <c:v>身心医学科</c:v>
                </c:pt>
                <c:pt idx="54">
                  <c:v>消化内科</c:v>
                </c:pt>
                <c:pt idx="55">
                  <c:v>心病一科</c:v>
                </c:pt>
                <c:pt idx="56">
                  <c:v>脾胃病科</c:v>
                </c:pt>
                <c:pt idx="57">
                  <c:v>神经内科</c:v>
                </c:pt>
                <c:pt idx="58">
                  <c:v>针灸科</c:v>
                </c:pt>
                <c:pt idx="59">
                  <c:v>骨科</c:v>
                </c:pt>
                <c:pt idx="60">
                  <c:v>美容皮肤科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>0.988846196819587</c:v>
                </c:pt>
                <c:pt idx="2">
                  <c:v>0.9873049997849754</c:v>
                </c:pt>
                <c:pt idx="3">
                  <c:v>0.9822311050225117</c:v>
                </c:pt>
                <c:pt idx="4">
                  <c:v>0.9726078655531993</c:v>
                </c:pt>
                <c:pt idx="5">
                  <c:v>0.9711349666110172</c:v>
                </c:pt>
                <c:pt idx="6">
                  <c:v>0.9488763911606946</c:v>
                </c:pt>
                <c:pt idx="7">
                  <c:v>0.9389196150550505</c:v>
                </c:pt>
                <c:pt idx="8">
                  <c:v>0.929909987040819</c:v>
                </c:pt>
                <c:pt idx="9">
                  <c:v>0.928834213989304</c:v>
                </c:pt>
                <c:pt idx="10">
                  <c:v>0.9065986797691659</c:v>
                </c:pt>
                <c:pt idx="11">
                  <c:v>0.8878615524537699</c:v>
                </c:pt>
                <c:pt idx="12">
                  <c:v>0.8239657460379295</c:v>
                </c:pt>
                <c:pt idx="13">
                  <c:v>0.8075463061163386</c:v>
                </c:pt>
                <c:pt idx="14">
                  <c:v>0.7713969619256078</c:v>
                </c:pt>
                <c:pt idx="15">
                  <c:v>0.7687897843186682</c:v>
                </c:pt>
                <c:pt idx="16">
                  <c:v>0.7416911463231171</c:v>
                </c:pt>
                <c:pt idx="17">
                  <c:v>0.7071277553748734</c:v>
                </c:pt>
                <c:pt idx="18">
                  <c:v>0.6920012060321712</c:v>
                </c:pt>
                <c:pt idx="19">
                  <c:v>0.6778212188261614</c:v>
                </c:pt>
                <c:pt idx="20">
                  <c:v>0.6746018252420927</c:v>
                </c:pt>
                <c:pt idx="21">
                  <c:v>0.636957574244257</c:v>
                </c:pt>
                <c:pt idx="22">
                  <c:v>0.6277326782674815</c:v>
                </c:pt>
                <c:pt idx="23">
                  <c:v>0.617043323189532</c:v>
                </c:pt>
                <c:pt idx="24">
                  <c:v>0.6094440995659569</c:v>
                </c:pt>
                <c:pt idx="25">
                  <c:v>0.5811554092076705</c:v>
                </c:pt>
                <c:pt idx="26">
                  <c:v>0.5660763931710249</c:v>
                </c:pt>
                <c:pt idx="27">
                  <c:v>0.5597948401376049</c:v>
                </c:pt>
                <c:pt idx="28">
                  <c:v>0.5450970084221405</c:v>
                </c:pt>
                <c:pt idx="29">
                  <c:v>0.5110376741150515</c:v>
                </c:pt>
                <c:pt idx="30">
                  <c:v>0.4963606952319215</c:v>
                </c:pt>
                <c:pt idx="31">
                  <c:v>0.49460302047989346</c:v>
                </c:pt>
                <c:pt idx="32">
                  <c:v>0.4857471572878349</c:v>
                </c:pt>
                <c:pt idx="33">
                  <c:v>0.4763282828312865</c:v>
                </c:pt>
                <c:pt idx="34">
                  <c:v>0.46702351589739055</c:v>
                </c:pt>
                <c:pt idx="35">
                  <c:v>0.4494138001925898</c:v>
                </c:pt>
                <c:pt idx="36">
                  <c:v>0.4314124540317068</c:v>
                </c:pt>
                <c:pt idx="37">
                  <c:v>0.4205902495681655</c:v>
                </c:pt>
                <c:pt idx="38">
                  <c:v>0.357065638021673</c:v>
                </c:pt>
                <c:pt idx="39">
                  <c:v>0.34744692426149304</c:v>
                </c:pt>
                <c:pt idx="40">
                  <c:v>0.3359197540917995</c:v>
                </c:pt>
                <c:pt idx="41">
                  <c:v>0.3100373154619762</c:v>
                </c:pt>
                <c:pt idx="42">
                  <c:v>0.27761668118182814</c:v>
                </c:pt>
                <c:pt idx="43">
                  <c:v>0.2670295469782771</c:v>
                </c:pt>
                <c:pt idx="44">
                  <c:v>0.2572100283887515</c:v>
                </c:pt>
                <c:pt idx="45">
                  <c:v>0.2187430637806309</c:v>
                </c:pt>
                <c:pt idx="46">
                  <c:v>0.19447168188573127</c:v>
                </c:pt>
                <c:pt idx="47">
                  <c:v>0.19041505605253417</c:v>
                </c:pt>
                <c:pt idx="48">
                  <c:v>0.1586110590548504</c:v>
                </c:pt>
                <c:pt idx="49">
                  <c:v>0.15716216453409504</c:v>
                </c:pt>
                <c:pt idx="50">
                  <c:v>0.15059295436637754</c:v>
                </c:pt>
                <c:pt idx="51">
                  <c:v>0.14860739416374646</c:v>
                </c:pt>
                <c:pt idx="52">
                  <c:v>0.146261664149</c:v>
                </c:pt>
                <c:pt idx="53">
                  <c:v>0.13944980450336697</c:v>
                </c:pt>
                <c:pt idx="54">
                  <c:v>0.1249723046791924</c:v>
                </c:pt>
                <c:pt idx="55">
                  <c:v>0.12475238124119525</c:v>
                </c:pt>
                <c:pt idx="56">
                  <c:v>0.10756232511180297</c:v>
                </c:pt>
                <c:pt idx="57">
                  <c:v>0.10256915155043544</c:v>
                </c:pt>
                <c:pt idx="58">
                  <c:v>0.06740626015158457</c:v>
                </c:pt>
                <c:pt idx="59">
                  <c:v>0.06446392736709505</c:v>
                </c:pt>
                <c:pt idx="60">
                  <c:v>0.06408049540311045</c:v>
                </c:pt>
                <c:pt idx="61">
                  <c:v>0.013766468881019511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神经内科</c:v>
                </c:pt>
                <c:pt idx="2">
                  <c:v>心病四科</c:v>
                </c:pt>
                <c:pt idx="3">
                  <c:v>泌尿外科</c:v>
                </c:pt>
                <c:pt idx="4">
                  <c:v>神经外科</c:v>
                </c:pt>
                <c:pt idx="5">
                  <c:v>胸外科</c:v>
                </c:pt>
                <c:pt idx="6">
                  <c:v>推拿科</c:v>
                </c:pt>
                <c:pt idx="7">
                  <c:v>运动损伤骨科</c:v>
                </c:pt>
                <c:pt idx="8">
                  <c:v>皮肤科</c:v>
                </c:pt>
                <c:pt idx="9">
                  <c:v>微创骨科</c:v>
                </c:pt>
                <c:pt idx="10">
                  <c:v>心病二科</c:v>
                </c:pt>
                <c:pt idx="11">
                  <c:v>心血管内科</c:v>
                </c:pt>
                <c:pt idx="12">
                  <c:v>中医外治中心</c:v>
                </c:pt>
                <c:pt idx="13">
                  <c:v>骨科</c:v>
                </c:pt>
                <c:pt idx="14">
                  <c:v>西区重症医学科</c:v>
                </c:pt>
                <c:pt idx="15">
                  <c:v>身心医学科</c:v>
                </c:pt>
                <c:pt idx="16">
                  <c:v>脊柱骨科</c:v>
                </c:pt>
                <c:pt idx="17">
                  <c:v>周围血管科</c:v>
                </c:pt>
                <c:pt idx="18">
                  <c:v>血液科</c:v>
                </c:pt>
                <c:pt idx="19">
                  <c:v>肿瘤内科</c:v>
                </c:pt>
                <c:pt idx="20">
                  <c:v>脑病一科</c:v>
                </c:pt>
                <c:pt idx="21">
                  <c:v>老年医学科</c:v>
                </c:pt>
                <c:pt idx="22">
                  <c:v>心病三科</c:v>
                </c:pt>
                <c:pt idx="23">
                  <c:v>脾胃病科</c:v>
                </c:pt>
                <c:pt idx="24">
                  <c:v>心病一科</c:v>
                </c:pt>
                <c:pt idx="25">
                  <c:v>肝胆外科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小儿推拿科</c:v>
                </c:pt>
                <c:pt idx="29">
                  <c:v>医院</c:v>
                </c:pt>
                <c:pt idx="30">
                  <c:v>肾病科</c:v>
                </c:pt>
                <c:pt idx="31">
                  <c:v>肝病科</c:v>
                </c:pt>
                <c:pt idx="32">
                  <c:v>小儿骨科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关节骨科</c:v>
                </c:pt>
                <c:pt idx="37">
                  <c:v>产科</c:v>
                </c:pt>
                <c:pt idx="38">
                  <c:v>呼吸内科</c:v>
                </c:pt>
                <c:pt idx="39">
                  <c:v>美容皮肤科</c:v>
                </c:pt>
                <c:pt idx="40">
                  <c:v>妇二科</c:v>
                </c:pt>
                <c:pt idx="41">
                  <c:v>男科</c:v>
                </c:pt>
                <c:pt idx="42">
                  <c:v>肛肠科</c:v>
                </c:pt>
                <c:pt idx="43">
                  <c:v>针灸科</c:v>
                </c:pt>
                <c:pt idx="44">
                  <c:v>重症医学科</c:v>
                </c:pt>
                <c:pt idx="45">
                  <c:v>内分泌科</c:v>
                </c:pt>
                <c:pt idx="46">
                  <c:v>肾脏内科</c:v>
                </c:pt>
                <c:pt idx="47">
                  <c:v>中医经典科</c:v>
                </c:pt>
                <c:pt idx="48">
                  <c:v>显微骨科</c:v>
                </c:pt>
                <c:pt idx="49">
                  <c:v>耳鼻喉科</c:v>
                </c:pt>
                <c:pt idx="50">
                  <c:v>脑病三科</c:v>
                </c:pt>
                <c:pt idx="51">
                  <c:v>创伤骨科</c:v>
                </c:pt>
                <c:pt idx="52">
                  <c:v>妇科</c:v>
                </c:pt>
                <c:pt idx="53">
                  <c:v>眼科</c:v>
                </c:pt>
                <c:pt idx="54">
                  <c:v>儿科</c:v>
                </c:pt>
                <c:pt idx="55">
                  <c:v>口腔科</c:v>
                </c:pt>
                <c:pt idx="56">
                  <c:v>普通外科</c:v>
                </c:pt>
                <c:pt idx="57">
                  <c:v>风湿病科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乳腺甲状腺外科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48.40203266701426</c:v>
                </c:pt>
                <c:pt idx="2">
                  <c:v>32.260327018004524</c:v>
                </c:pt>
                <c:pt idx="3">
                  <c:v>20.227640204396096</c:v>
                </c:pt>
                <c:pt idx="4">
                  <c:v>17.10523676170924</c:v>
                </c:pt>
                <c:pt idx="5">
                  <c:v>16.996463458784824</c:v>
                </c:pt>
                <c:pt idx="6">
                  <c:v>16.286185897814423</c:v>
                </c:pt>
                <c:pt idx="7">
                  <c:v>15.452211028905948</c:v>
                </c:pt>
                <c:pt idx="8">
                  <c:v>15.368968604791464</c:v>
                </c:pt>
                <c:pt idx="9">
                  <c:v>13.8106165572776</c:v>
                </c:pt>
                <c:pt idx="10">
                  <c:v>13.281420156056678</c:v>
                </c:pt>
                <c:pt idx="11">
                  <c:v>13.16951401252215</c:v>
                </c:pt>
                <c:pt idx="12">
                  <c:v>12.477911101235046</c:v>
                </c:pt>
                <c:pt idx="13">
                  <c:v>10.491324376277595</c:v>
                </c:pt>
                <c:pt idx="14">
                  <c:v>10.466983556226655</c:v>
                </c:pt>
                <c:pt idx="15">
                  <c:v>10.32663663237899</c:v>
                </c:pt>
                <c:pt idx="16">
                  <c:v>9.830892995140294</c:v>
                </c:pt>
                <c:pt idx="17">
                  <c:v>9.610848487576124</c:v>
                </c:pt>
                <c:pt idx="18">
                  <c:v>9.564476137202654</c:v>
                </c:pt>
                <c:pt idx="19">
                  <c:v>9.54162976923756</c:v>
                </c:pt>
                <c:pt idx="20">
                  <c:v>9.342418416908053</c:v>
                </c:pt>
                <c:pt idx="21">
                  <c:v>9.13836486237283</c:v>
                </c:pt>
                <c:pt idx="22">
                  <c:v>9.05474791937443</c:v>
                </c:pt>
                <c:pt idx="23">
                  <c:v>9.044802283924895</c:v>
                </c:pt>
                <c:pt idx="24">
                  <c:v>8.627460091409775</c:v>
                </c:pt>
                <c:pt idx="25">
                  <c:v>8.446959678510618</c:v>
                </c:pt>
                <c:pt idx="26">
                  <c:v>8.05997593102305</c:v>
                </c:pt>
                <c:pt idx="27">
                  <c:v>8.054592719387438</c:v>
                </c:pt>
                <c:pt idx="28">
                  <c:v>7.592089313214624</c:v>
                </c:pt>
                <c:pt idx="29">
                  <c:v>7.4548772454840515</c:v>
                </c:pt>
                <c:pt idx="30">
                  <c:v>7.40033111274939</c:v>
                </c:pt>
                <c:pt idx="31">
                  <c:v>7.158013931686934</c:v>
                </c:pt>
                <c:pt idx="32">
                  <c:v>7.110273129876666</c:v>
                </c:pt>
                <c:pt idx="33">
                  <c:v>6.8341636250543765</c:v>
                </c:pt>
                <c:pt idx="34">
                  <c:v>6.788298834733651</c:v>
                </c:pt>
                <c:pt idx="35">
                  <c:v>6.668776339540967</c:v>
                </c:pt>
                <c:pt idx="36">
                  <c:v>6.656741621988965</c:v>
                </c:pt>
                <c:pt idx="37">
                  <c:v>6.465588050804751</c:v>
                </c:pt>
                <c:pt idx="38">
                  <c:v>6.40008448560466</c:v>
                </c:pt>
                <c:pt idx="39">
                  <c:v>6.34390244649238</c:v>
                </c:pt>
                <c:pt idx="40">
                  <c:v>6.332990727237979</c:v>
                </c:pt>
                <c:pt idx="41">
                  <c:v>6.291891761644676</c:v>
                </c:pt>
                <c:pt idx="42">
                  <c:v>6.198175562581202</c:v>
                </c:pt>
                <c:pt idx="43">
                  <c:v>6.187303816609568</c:v>
                </c:pt>
                <c:pt idx="44">
                  <c:v>5.9001585535964045</c:v>
                </c:pt>
                <c:pt idx="45">
                  <c:v>5.791678251304143</c:v>
                </c:pt>
                <c:pt idx="46">
                  <c:v>5.7313766597042175</c:v>
                </c:pt>
                <c:pt idx="47">
                  <c:v>5.259192502276982</c:v>
                </c:pt>
                <c:pt idx="48">
                  <c:v>5.250801299996069</c:v>
                </c:pt>
                <c:pt idx="49">
                  <c:v>4.964297098585028</c:v>
                </c:pt>
                <c:pt idx="50">
                  <c:v>4.505606416921918</c:v>
                </c:pt>
                <c:pt idx="51">
                  <c:v>4.245219452346279</c:v>
                </c:pt>
                <c:pt idx="52">
                  <c:v>4.01799802570375</c:v>
                </c:pt>
                <c:pt idx="53">
                  <c:v>3.748996685828689</c:v>
                </c:pt>
                <c:pt idx="54">
                  <c:v>3.734621522779513</c:v>
                </c:pt>
                <c:pt idx="55">
                  <c:v>3.204278565014097</c:v>
                </c:pt>
                <c:pt idx="56">
                  <c:v>2.8891504853630763</c:v>
                </c:pt>
                <c:pt idx="57">
                  <c:v>2.401375980165641</c:v>
                </c:pt>
                <c:pt idx="58">
                  <c:v>2.263346848071859</c:v>
                </c:pt>
                <c:pt idx="59">
                  <c:v>2.242073109531301</c:v>
                </c:pt>
                <c:pt idx="60">
                  <c:v>1.8802922629279015</c:v>
                </c:pt>
                <c:pt idx="61">
                  <c:v>1.3561258215262788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肾脏内科</c:v>
                </c:pt>
                <c:pt idx="2">
                  <c:v>脑病三科</c:v>
                </c:pt>
                <c:pt idx="3">
                  <c:v>西区重症医学科</c:v>
                </c:pt>
                <c:pt idx="4">
                  <c:v>眼科</c:v>
                </c:pt>
                <c:pt idx="5">
                  <c:v>美容皮肤科</c:v>
                </c:pt>
                <c:pt idx="6">
                  <c:v>肝胆外科</c:v>
                </c:pt>
                <c:pt idx="7">
                  <c:v>呼吸内科</c:v>
                </c:pt>
                <c:pt idx="8">
                  <c:v>脾胃病科</c:v>
                </c:pt>
                <c:pt idx="9">
                  <c:v>骨科</c:v>
                </c:pt>
                <c:pt idx="10">
                  <c:v>胸外科</c:v>
                </c:pt>
                <c:pt idx="11">
                  <c:v>神经外科</c:v>
                </c:pt>
                <c:pt idx="12">
                  <c:v>推拿科</c:v>
                </c:pt>
                <c:pt idx="13">
                  <c:v>神经内科</c:v>
                </c:pt>
                <c:pt idx="14">
                  <c:v>周围血管科</c:v>
                </c:pt>
                <c:pt idx="15">
                  <c:v>妇科妇二科合并</c:v>
                </c:pt>
                <c:pt idx="16">
                  <c:v>皮肤科</c:v>
                </c:pt>
                <c:pt idx="17">
                  <c:v>心血管内科</c:v>
                </c:pt>
                <c:pt idx="18">
                  <c:v>心病四科</c:v>
                </c:pt>
                <c:pt idx="19">
                  <c:v>心病一科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治未病中心</c:v>
                </c:pt>
                <c:pt idx="23">
                  <c:v>脑病二科</c:v>
                </c:pt>
                <c:pt idx="24">
                  <c:v>小儿推拿科</c:v>
                </c:pt>
                <c:pt idx="25">
                  <c:v>乳腺甲状腺外科</c:v>
                </c:pt>
                <c:pt idx="26">
                  <c:v>耳鼻喉科</c:v>
                </c:pt>
                <c:pt idx="27">
                  <c:v>肛肠科</c:v>
                </c:pt>
                <c:pt idx="28">
                  <c:v>消化内科</c:v>
                </c:pt>
                <c:pt idx="29">
                  <c:v>普通外科</c:v>
                </c:pt>
                <c:pt idx="30">
                  <c:v>脊柱骨科</c:v>
                </c:pt>
                <c:pt idx="31">
                  <c:v>心病三科</c:v>
                </c:pt>
                <c:pt idx="32">
                  <c:v>关节骨科</c:v>
                </c:pt>
                <c:pt idx="33">
                  <c:v>儿科</c:v>
                </c:pt>
                <c:pt idx="34">
                  <c:v>小儿骨科</c:v>
                </c:pt>
                <c:pt idx="35">
                  <c:v>显微骨科</c:v>
                </c:pt>
                <c:pt idx="36">
                  <c:v>康复科</c:v>
                </c:pt>
                <c:pt idx="37">
                  <c:v>风湿病科</c:v>
                </c:pt>
                <c:pt idx="38">
                  <c:v>妇二科</c:v>
                </c:pt>
                <c:pt idx="39">
                  <c:v>老年医学科</c:v>
                </c:pt>
                <c:pt idx="40">
                  <c:v>脾胃科消化科合并</c:v>
                </c:pt>
                <c:pt idx="41">
                  <c:v>中医经典科</c:v>
                </c:pt>
                <c:pt idx="42">
                  <c:v>针灸科</c:v>
                </c:pt>
                <c:pt idx="43">
                  <c:v>微创骨科</c:v>
                </c:pt>
                <c:pt idx="44">
                  <c:v>东区重症医学科</c:v>
                </c:pt>
                <c:pt idx="45">
                  <c:v>身心医学科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创伤骨科</c:v>
                </c:pt>
                <c:pt idx="49">
                  <c:v>妇科</c:v>
                </c:pt>
                <c:pt idx="50">
                  <c:v>运动损伤骨科</c:v>
                </c:pt>
                <c:pt idx="51">
                  <c:v>肾病科</c:v>
                </c:pt>
                <c:pt idx="52">
                  <c:v>东区肾病科</c:v>
                </c:pt>
                <c:pt idx="53">
                  <c:v>肿瘤内科</c:v>
                </c:pt>
                <c:pt idx="54">
                  <c:v>综合内科</c:v>
                </c:pt>
                <c:pt idx="55">
                  <c:v>血液科</c:v>
                </c:pt>
                <c:pt idx="56">
                  <c:v>内分泌科</c:v>
                </c:pt>
                <c:pt idx="57">
                  <c:v>口腔科</c:v>
                </c:pt>
                <c:pt idx="58">
                  <c:v>男科</c:v>
                </c:pt>
                <c:pt idx="59">
                  <c:v>肝病科</c:v>
                </c:pt>
                <c:pt idx="60">
                  <c:v>泌尿外科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0.002353536246687209</c:v>
                </c:pt>
                <c:pt idx="2">
                  <c:v>0.002342972393802338</c:v>
                </c:pt>
                <c:pt idx="3">
                  <c:v>0.002308309791256817</c:v>
                </c:pt>
                <c:pt idx="4">
                  <c:v>0.0022837437996912004</c:v>
                </c:pt>
                <c:pt idx="5">
                  <c:v>0.0021898677592252836</c:v>
                </c:pt>
                <c:pt idx="6">
                  <c:v>0.002179693376554074</c:v>
                </c:pt>
                <c:pt idx="7">
                  <c:v>0.0021536086046471817</c:v>
                </c:pt>
                <c:pt idx="8">
                  <c:v>0.002109579596920899</c:v>
                </c:pt>
                <c:pt idx="9">
                  <c:v>0.0020168686893292506</c:v>
                </c:pt>
                <c:pt idx="10">
                  <c:v>0.0019934170172323717</c:v>
                </c:pt>
                <c:pt idx="11">
                  <c:v>0.0019480255383919603</c:v>
                </c:pt>
                <c:pt idx="12">
                  <c:v>0.0019181836707839977</c:v>
                </c:pt>
                <c:pt idx="13">
                  <c:v>0.0019000308888857391</c:v>
                </c:pt>
                <c:pt idx="14">
                  <c:v>0.001881700579590766</c:v>
                </c:pt>
                <c:pt idx="15">
                  <c:v>0.0017708270375624878</c:v>
                </c:pt>
                <c:pt idx="16">
                  <c:v>0.00170239509578099</c:v>
                </c:pt>
                <c:pt idx="17">
                  <c:v>0.0016786880806773348</c:v>
                </c:pt>
                <c:pt idx="18">
                  <c:v>0.0016430605713377705</c:v>
                </c:pt>
                <c:pt idx="19">
                  <c:v>0.0016327705475510878</c:v>
                </c:pt>
                <c:pt idx="20">
                  <c:v>0.0014985203175062732</c:v>
                </c:pt>
                <c:pt idx="21">
                  <c:v>0.0014697880136138887</c:v>
                </c:pt>
                <c:pt idx="22">
                  <c:v>0.0013960208463433899</c:v>
                </c:pt>
                <c:pt idx="23">
                  <c:v>0.001387385650920464</c:v>
                </c:pt>
                <c:pt idx="24">
                  <c:v>0.0013662963509971766</c:v>
                </c:pt>
                <c:pt idx="25">
                  <c:v>0.0013305349176006823</c:v>
                </c:pt>
                <c:pt idx="26">
                  <c:v>0.001296004012556805</c:v>
                </c:pt>
                <c:pt idx="27">
                  <c:v>0.0012948739679188208</c:v>
                </c:pt>
                <c:pt idx="28">
                  <c:v>0.0012342566820283825</c:v>
                </c:pt>
                <c:pt idx="29">
                  <c:v>0.0012083068930581718</c:v>
                </c:pt>
                <c:pt idx="30">
                  <c:v>0.001178538672511651</c:v>
                </c:pt>
                <c:pt idx="31">
                  <c:v>0.0011505341143540628</c:v>
                </c:pt>
                <c:pt idx="32">
                  <c:v>0.0011418528621842364</c:v>
                </c:pt>
                <c:pt idx="33">
                  <c:v>0.001137906110844592</c:v>
                </c:pt>
                <c:pt idx="34">
                  <c:v>0.001100785589178433</c:v>
                </c:pt>
                <c:pt idx="35">
                  <c:v>0.001072900476182333</c:v>
                </c:pt>
                <c:pt idx="36">
                  <c:v>0.0010716941774402112</c:v>
                </c:pt>
                <c:pt idx="37">
                  <c:v>0.0010684036140399253</c:v>
                </c:pt>
                <c:pt idx="38">
                  <c:v>0.0010363957239562557</c:v>
                </c:pt>
                <c:pt idx="39">
                  <c:v>0.0009156805848382715</c:v>
                </c:pt>
                <c:pt idx="40">
                  <c:v>0.0008656366819508113</c:v>
                </c:pt>
                <c:pt idx="41">
                  <c:v>0.0008413274991688514</c:v>
                </c:pt>
                <c:pt idx="42">
                  <c:v>0.0008156579816444893</c:v>
                </c:pt>
                <c:pt idx="43">
                  <c:v>0.0007906065365974811</c:v>
                </c:pt>
                <c:pt idx="44">
                  <c:v>0.0007119869114006579</c:v>
                </c:pt>
                <c:pt idx="45">
                  <c:v>0.0006262501937388447</c:v>
                </c:pt>
                <c:pt idx="46">
                  <c:v>0.0005245096106680059</c:v>
                </c:pt>
                <c:pt idx="47">
                  <c:v>0.0005051635485865523</c:v>
                </c:pt>
                <c:pt idx="48">
                  <c:v>0.0005026895762030743</c:v>
                </c:pt>
                <c:pt idx="49">
                  <c:v>0.0004902974536261558</c:v>
                </c:pt>
                <c:pt idx="50">
                  <c:v>0.00027070828392883594</c:v>
                </c:pt>
                <c:pt idx="51">
                  <c:v>0.0002629517844863913</c:v>
                </c:pt>
                <c:pt idx="52">
                  <c:v>0.00021112313632441944</c:v>
                </c:pt>
                <c:pt idx="53">
                  <c:v>0.0002066575849086537</c:v>
                </c:pt>
                <c:pt idx="54">
                  <c:v>0.00020437755921573624</c:v>
                </c:pt>
                <c:pt idx="55">
                  <c:v>0.00012271269287561243</c:v>
                </c:pt>
                <c:pt idx="56">
                  <c:v>0.0001159718489755352</c:v>
                </c:pt>
                <c:pt idx="57">
                  <c:v>0.0000917110418771916</c:v>
                </c:pt>
                <c:pt idx="58">
                  <c:v>0.00009103834985670099</c:v>
                </c:pt>
                <c:pt idx="59">
                  <c:v>0.00007347905545187223</c:v>
                </c:pt>
                <c:pt idx="60">
                  <c:v>0.00007338414589400224</c:v>
                </c:pt>
                <c:pt idx="61">
                  <c:v>0.000056772300053517146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消化内科</c:v>
                </c:pt>
                <c:pt idx="2">
                  <c:v>针灸科</c:v>
                </c:pt>
                <c:pt idx="3">
                  <c:v>皮肤科</c:v>
                </c:pt>
                <c:pt idx="4">
                  <c:v>肝病科</c:v>
                </c:pt>
                <c:pt idx="5">
                  <c:v>康复科</c:v>
                </c:pt>
                <c:pt idx="6">
                  <c:v>血液科</c:v>
                </c:pt>
                <c:pt idx="7">
                  <c:v>脾胃病科</c:v>
                </c:pt>
                <c:pt idx="8">
                  <c:v>美容皮肤科</c:v>
                </c:pt>
                <c:pt idx="9">
                  <c:v>妇科妇二科合并</c:v>
                </c:pt>
                <c:pt idx="10">
                  <c:v>创伤骨科</c:v>
                </c:pt>
                <c:pt idx="11">
                  <c:v>内分泌科</c:v>
                </c:pt>
                <c:pt idx="12">
                  <c:v>普通外科</c:v>
                </c:pt>
                <c:pt idx="13">
                  <c:v>小儿骨科</c:v>
                </c:pt>
                <c:pt idx="14">
                  <c:v>风湿病科</c:v>
                </c:pt>
                <c:pt idx="15">
                  <c:v>神经外科</c:v>
                </c:pt>
                <c:pt idx="16">
                  <c:v>儿科</c:v>
                </c:pt>
                <c:pt idx="17">
                  <c:v>心病三科</c:v>
                </c:pt>
                <c:pt idx="18">
                  <c:v>心病二科</c:v>
                </c:pt>
                <c:pt idx="19">
                  <c:v>重症医学科</c:v>
                </c:pt>
                <c:pt idx="20">
                  <c:v>医院</c:v>
                </c:pt>
                <c:pt idx="21">
                  <c:v>周围血管科</c:v>
                </c:pt>
                <c:pt idx="22">
                  <c:v>脑病一科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男科</c:v>
                </c:pt>
                <c:pt idx="26">
                  <c:v>身心医学科</c:v>
                </c:pt>
                <c:pt idx="27">
                  <c:v>骨科</c:v>
                </c:pt>
                <c:pt idx="28">
                  <c:v>微创骨科</c:v>
                </c:pt>
                <c:pt idx="29">
                  <c:v>中医经典科</c:v>
                </c:pt>
                <c:pt idx="30">
                  <c:v>妇科</c:v>
                </c:pt>
                <c:pt idx="31">
                  <c:v>推拿科</c:v>
                </c:pt>
                <c:pt idx="32">
                  <c:v>眼科</c:v>
                </c:pt>
                <c:pt idx="33">
                  <c:v>小儿推拿科</c:v>
                </c:pt>
                <c:pt idx="34">
                  <c:v>心病四科</c:v>
                </c:pt>
                <c:pt idx="35">
                  <c:v>综合内科</c:v>
                </c:pt>
                <c:pt idx="36">
                  <c:v>耳鼻喉科</c:v>
                </c:pt>
                <c:pt idx="37">
                  <c:v>脊柱骨科</c:v>
                </c:pt>
                <c:pt idx="38">
                  <c:v>心血管内科</c:v>
                </c:pt>
                <c:pt idx="39">
                  <c:v>东区重症医学科</c:v>
                </c:pt>
                <c:pt idx="40">
                  <c:v>产科</c:v>
                </c:pt>
                <c:pt idx="41">
                  <c:v>显微骨科</c:v>
                </c:pt>
                <c:pt idx="42">
                  <c:v>肾脏内科</c:v>
                </c:pt>
                <c:pt idx="43">
                  <c:v>治未病中心</c:v>
                </c:pt>
                <c:pt idx="44">
                  <c:v>神经内科</c:v>
                </c:pt>
                <c:pt idx="45">
                  <c:v>肛肠科</c:v>
                </c:pt>
                <c:pt idx="46">
                  <c:v>口腔科</c:v>
                </c:pt>
                <c:pt idx="47">
                  <c:v>胸外科</c:v>
                </c:pt>
                <c:pt idx="48">
                  <c:v>心病一科</c:v>
                </c:pt>
                <c:pt idx="49">
                  <c:v>脑病二科</c:v>
                </c:pt>
                <c:pt idx="50">
                  <c:v>肾病科</c:v>
                </c:pt>
                <c:pt idx="51">
                  <c:v>脑病三科</c:v>
                </c:pt>
                <c:pt idx="52">
                  <c:v>东区肾病科</c:v>
                </c:pt>
                <c:pt idx="53">
                  <c:v>西区重症医学科</c:v>
                </c:pt>
                <c:pt idx="54">
                  <c:v>肿瘤内科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泌尿外科</c:v>
                </c:pt>
                <c:pt idx="58">
                  <c:v>运动损伤骨科</c:v>
                </c:pt>
                <c:pt idx="59">
                  <c:v>妇二科</c:v>
                </c:pt>
                <c:pt idx="60">
                  <c:v>肝胆外科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97.3941290997736</c:v>
                </c:pt>
                <c:pt idx="2">
                  <c:v>96.28980535415945</c:v>
                </c:pt>
                <c:pt idx="3">
                  <c:v>94.60572098650736</c:v>
                </c:pt>
                <c:pt idx="4">
                  <c:v>92.53714793943597</c:v>
                </c:pt>
                <c:pt idx="5">
                  <c:v>92.15201817202828</c:v>
                </c:pt>
                <c:pt idx="6">
                  <c:v>91.10831932436218</c:v>
                </c:pt>
                <c:pt idx="7">
                  <c:v>90.25673470459927</c:v>
                </c:pt>
                <c:pt idx="8">
                  <c:v>89.70064438750917</c:v>
                </c:pt>
                <c:pt idx="9">
                  <c:v>89.28758147420872</c:v>
                </c:pt>
                <c:pt idx="10">
                  <c:v>85.35296282314508</c:v>
                </c:pt>
                <c:pt idx="11">
                  <c:v>83.37306567374645</c:v>
                </c:pt>
                <c:pt idx="12">
                  <c:v>81.79440904010991</c:v>
                </c:pt>
                <c:pt idx="13">
                  <c:v>75.41712725290594</c:v>
                </c:pt>
                <c:pt idx="14">
                  <c:v>74.99808246460658</c:v>
                </c:pt>
                <c:pt idx="15">
                  <c:v>73.13347385851162</c:v>
                </c:pt>
                <c:pt idx="16">
                  <c:v>70.48825293528186</c:v>
                </c:pt>
                <c:pt idx="17">
                  <c:v>69.52116434055</c:v>
                </c:pt>
                <c:pt idx="18">
                  <c:v>67.68454303696299</c:v>
                </c:pt>
                <c:pt idx="19">
                  <c:v>65.60801390631</c:v>
                </c:pt>
                <c:pt idx="20">
                  <c:v>63.95338687978662</c:v>
                </c:pt>
                <c:pt idx="21">
                  <c:v>60.39302393741539</c:v>
                </c:pt>
                <c:pt idx="22">
                  <c:v>60.0731683210756</c:v>
                </c:pt>
                <c:pt idx="23">
                  <c:v>59.597517564494616</c:v>
                </c:pt>
                <c:pt idx="24">
                  <c:v>58.828908571910006</c:v>
                </c:pt>
                <c:pt idx="25">
                  <c:v>57.87130525074371</c:v>
                </c:pt>
                <c:pt idx="26">
                  <c:v>57.309174512557966</c:v>
                </c:pt>
                <c:pt idx="27">
                  <c:v>56.97064289829036</c:v>
                </c:pt>
                <c:pt idx="28">
                  <c:v>56.456473936159085</c:v>
                </c:pt>
                <c:pt idx="29">
                  <c:v>53.51644809931077</c:v>
                </c:pt>
                <c:pt idx="30">
                  <c:v>48.61022978317638</c:v>
                </c:pt>
                <c:pt idx="31">
                  <c:v>48.43757516514245</c:v>
                </c:pt>
                <c:pt idx="32">
                  <c:v>46.498532694116975</c:v>
                </c:pt>
                <c:pt idx="33">
                  <c:v>45.15363305794197</c:v>
                </c:pt>
                <c:pt idx="34">
                  <c:v>44.864029772371325</c:v>
                </c:pt>
                <c:pt idx="35">
                  <c:v>44.47040880333846</c:v>
                </c:pt>
                <c:pt idx="36">
                  <c:v>44.07458306754516</c:v>
                </c:pt>
                <c:pt idx="37">
                  <c:v>43.37801175390067</c:v>
                </c:pt>
                <c:pt idx="38">
                  <c:v>42.34543473475388</c:v>
                </c:pt>
                <c:pt idx="39">
                  <c:v>33.4442568505473</c:v>
                </c:pt>
                <c:pt idx="40">
                  <c:v>31.22166718660139</c:v>
                </c:pt>
                <c:pt idx="41">
                  <c:v>30.475350077818206</c:v>
                </c:pt>
                <c:pt idx="42">
                  <c:v>28.628938649138636</c:v>
                </c:pt>
                <c:pt idx="43">
                  <c:v>28.55882507760493</c:v>
                </c:pt>
                <c:pt idx="44">
                  <c:v>28.385810760246734</c:v>
                </c:pt>
                <c:pt idx="45">
                  <c:v>27.67742748393948</c:v>
                </c:pt>
                <c:pt idx="46">
                  <c:v>26.577890136642104</c:v>
                </c:pt>
                <c:pt idx="47">
                  <c:v>26.5189290258801</c:v>
                </c:pt>
                <c:pt idx="48">
                  <c:v>22.342673823958293</c:v>
                </c:pt>
                <c:pt idx="49">
                  <c:v>21.27327075766065</c:v>
                </c:pt>
                <c:pt idx="50">
                  <c:v>19.232485730158288</c:v>
                </c:pt>
                <c:pt idx="51">
                  <c:v>18.31239073518895</c:v>
                </c:pt>
                <c:pt idx="52">
                  <c:v>17.48580219799443</c:v>
                </c:pt>
                <c:pt idx="53">
                  <c:v>16.07284596162945</c:v>
                </c:pt>
                <c:pt idx="54">
                  <c:v>15.959358232742536</c:v>
                </c:pt>
                <c:pt idx="55">
                  <c:v>15.488138471743245</c:v>
                </c:pt>
                <c:pt idx="56">
                  <c:v>15.008698479974875</c:v>
                </c:pt>
                <c:pt idx="57">
                  <c:v>12.4914888464991</c:v>
                </c:pt>
                <c:pt idx="58">
                  <c:v>10.943280261975167</c:v>
                </c:pt>
                <c:pt idx="59">
                  <c:v>10.839410315099636</c:v>
                </c:pt>
                <c:pt idx="60">
                  <c:v>9.533728791316753</c:v>
                </c:pt>
                <c:pt idx="61">
                  <c:v>2.5094100288811165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儿科</c:v>
                </c:pt>
                <c:pt idx="2">
                  <c:v>老年医学科</c:v>
                </c:pt>
                <c:pt idx="3">
                  <c:v>血液科</c:v>
                </c:pt>
                <c:pt idx="4">
                  <c:v>推拿科</c:v>
                </c:pt>
                <c:pt idx="5">
                  <c:v>显微骨科</c:v>
                </c:pt>
                <c:pt idx="6">
                  <c:v>综合内科</c:v>
                </c:pt>
                <c:pt idx="7">
                  <c:v>妇科</c:v>
                </c:pt>
                <c:pt idx="8">
                  <c:v>脑病一科</c:v>
                </c:pt>
                <c:pt idx="9">
                  <c:v>耳鼻喉科</c:v>
                </c:pt>
                <c:pt idx="10">
                  <c:v>东区肾病科</c:v>
                </c:pt>
                <c:pt idx="11">
                  <c:v>心病四科</c:v>
                </c:pt>
                <c:pt idx="12">
                  <c:v>创伤骨科</c:v>
                </c:pt>
                <c:pt idx="13">
                  <c:v>乳腺甲状腺外科</c:v>
                </c:pt>
                <c:pt idx="14">
                  <c:v>胸外科</c:v>
                </c:pt>
                <c:pt idx="15">
                  <c:v>肝病科</c:v>
                </c:pt>
                <c:pt idx="16">
                  <c:v>妇二科</c:v>
                </c:pt>
                <c:pt idx="17">
                  <c:v>康复科</c:v>
                </c:pt>
                <c:pt idx="18">
                  <c:v>关节骨科</c:v>
                </c:pt>
                <c:pt idx="19">
                  <c:v>妇科妇二科合并</c:v>
                </c:pt>
                <c:pt idx="20">
                  <c:v>美容皮肤科</c:v>
                </c:pt>
                <c:pt idx="21">
                  <c:v>小儿推拿科</c:v>
                </c:pt>
                <c:pt idx="22">
                  <c:v>口腔科</c:v>
                </c:pt>
                <c:pt idx="23">
                  <c:v>泌尿外科</c:v>
                </c:pt>
                <c:pt idx="24">
                  <c:v>肾脏内科</c:v>
                </c:pt>
                <c:pt idx="25">
                  <c:v>皮肤科</c:v>
                </c:pt>
                <c:pt idx="26">
                  <c:v>心病三科</c:v>
                </c:pt>
                <c:pt idx="27">
                  <c:v>肿瘤内科</c:v>
                </c:pt>
                <c:pt idx="28">
                  <c:v>身心医学科</c:v>
                </c:pt>
                <c:pt idx="29">
                  <c:v>眼科</c:v>
                </c:pt>
                <c:pt idx="30">
                  <c:v>肛肠科</c:v>
                </c:pt>
                <c:pt idx="31">
                  <c:v>微创骨科</c:v>
                </c:pt>
                <c:pt idx="32">
                  <c:v>医院</c:v>
                </c:pt>
                <c:pt idx="33">
                  <c:v>脊柱骨科</c:v>
                </c:pt>
                <c:pt idx="34">
                  <c:v>呼吸内科</c:v>
                </c:pt>
                <c:pt idx="35">
                  <c:v>重症医学科</c:v>
                </c:pt>
                <c:pt idx="36">
                  <c:v>内分泌科</c:v>
                </c:pt>
                <c:pt idx="37">
                  <c:v>脾胃科消化科合并</c:v>
                </c:pt>
                <c:pt idx="38">
                  <c:v>周围血管科</c:v>
                </c:pt>
                <c:pt idx="39">
                  <c:v>神经内科</c:v>
                </c:pt>
                <c:pt idx="40">
                  <c:v>消化内科</c:v>
                </c:pt>
                <c:pt idx="41">
                  <c:v>小儿骨科</c:v>
                </c:pt>
                <c:pt idx="42">
                  <c:v>普通外科</c:v>
                </c:pt>
                <c:pt idx="43">
                  <c:v>脑病二科</c:v>
                </c:pt>
                <c:pt idx="44">
                  <c:v>中医外治中心</c:v>
                </c:pt>
                <c:pt idx="45">
                  <c:v>肝胆外科</c:v>
                </c:pt>
                <c:pt idx="46">
                  <c:v>心病一科</c:v>
                </c:pt>
                <c:pt idx="47">
                  <c:v>针灸科</c:v>
                </c:pt>
                <c:pt idx="48">
                  <c:v>骨科</c:v>
                </c:pt>
                <c:pt idx="49">
                  <c:v>脑病三科</c:v>
                </c:pt>
                <c:pt idx="50">
                  <c:v>肾病科</c:v>
                </c:pt>
                <c:pt idx="51">
                  <c:v>心血管内科</c:v>
                </c:pt>
                <c:pt idx="52">
                  <c:v>心病二科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神经外科</c:v>
                </c:pt>
                <c:pt idx="56">
                  <c:v>男科</c:v>
                </c:pt>
                <c:pt idx="57">
                  <c:v>产科</c:v>
                </c:pt>
                <c:pt idx="58">
                  <c:v>东区重症医学科</c:v>
                </c:pt>
                <c:pt idx="59">
                  <c:v>风湿病科</c:v>
                </c:pt>
                <c:pt idx="60">
                  <c:v>西区重症医学科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99.81715697018889</c:v>
                </c:pt>
                <c:pt idx="2">
                  <c:v>98.95578257956234</c:v>
                </c:pt>
                <c:pt idx="3">
                  <c:v>93.91333288862754</c:v>
                </c:pt>
                <c:pt idx="4">
                  <c:v>87.64635590322995</c:v>
                </c:pt>
                <c:pt idx="5">
                  <c:v>86.39813890257105</c:v>
                </c:pt>
                <c:pt idx="6">
                  <c:v>85.58248629267486</c:v>
                </c:pt>
                <c:pt idx="7">
                  <c:v>79.45209979249381</c:v>
                </c:pt>
                <c:pt idx="8">
                  <c:v>78.82815863773449</c:v>
                </c:pt>
                <c:pt idx="9">
                  <c:v>74.89025359747123</c:v>
                </c:pt>
                <c:pt idx="10">
                  <c:v>73.54669814153903</c:v>
                </c:pt>
                <c:pt idx="11">
                  <c:v>72.02664613286417</c:v>
                </c:pt>
                <c:pt idx="12">
                  <c:v>71.75253171327493</c:v>
                </c:pt>
                <c:pt idx="13">
                  <c:v>70.20915736791206</c:v>
                </c:pt>
                <c:pt idx="14">
                  <c:v>67.04919501807294</c:v>
                </c:pt>
                <c:pt idx="15">
                  <c:v>64.79000444717514</c:v>
                </c:pt>
                <c:pt idx="16">
                  <c:v>62.55655495395495</c:v>
                </c:pt>
                <c:pt idx="17">
                  <c:v>58.3391124319585</c:v>
                </c:pt>
                <c:pt idx="18">
                  <c:v>58.25786926258556</c:v>
                </c:pt>
                <c:pt idx="19">
                  <c:v>57.23930698890254</c:v>
                </c:pt>
                <c:pt idx="20">
                  <c:v>57.19976814238459</c:v>
                </c:pt>
                <c:pt idx="21">
                  <c:v>56.776935693278936</c:v>
                </c:pt>
                <c:pt idx="22">
                  <c:v>54.13194193419174</c:v>
                </c:pt>
                <c:pt idx="23">
                  <c:v>53.681960711499755</c:v>
                </c:pt>
                <c:pt idx="24">
                  <c:v>53.54767116827654</c:v>
                </c:pt>
                <c:pt idx="25">
                  <c:v>53.014153199848394</c:v>
                </c:pt>
                <c:pt idx="26">
                  <c:v>52.42951025163991</c:v>
                </c:pt>
                <c:pt idx="27">
                  <c:v>51.44463751170609</c:v>
                </c:pt>
                <c:pt idx="28">
                  <c:v>48.63166985889218</c:v>
                </c:pt>
                <c:pt idx="29">
                  <c:v>47.584723964986885</c:v>
                </c:pt>
                <c:pt idx="30">
                  <c:v>46.63764598558343</c:v>
                </c:pt>
                <c:pt idx="31">
                  <c:v>45.230852663688246</c:v>
                </c:pt>
                <c:pt idx="32">
                  <c:v>45.06719809348937</c:v>
                </c:pt>
                <c:pt idx="33">
                  <c:v>44.09081682777202</c:v>
                </c:pt>
                <c:pt idx="34">
                  <c:v>43.72995662108253</c:v>
                </c:pt>
                <c:pt idx="35">
                  <c:v>43.27053220912518</c:v>
                </c:pt>
                <c:pt idx="36">
                  <c:v>41.55633407722125</c:v>
                </c:pt>
                <c:pt idx="37">
                  <c:v>41.42069996155212</c:v>
                </c:pt>
                <c:pt idx="38">
                  <c:v>41.26190199856526</c:v>
                </c:pt>
                <c:pt idx="39">
                  <c:v>39.721574013689995</c:v>
                </c:pt>
                <c:pt idx="40">
                  <c:v>39.11926998606126</c:v>
                </c:pt>
                <c:pt idx="41">
                  <c:v>37.4878264755288</c:v>
                </c:pt>
                <c:pt idx="42">
                  <c:v>36.05038094103944</c:v>
                </c:pt>
                <c:pt idx="43">
                  <c:v>35.59443720087135</c:v>
                </c:pt>
                <c:pt idx="44">
                  <c:v>35.246137921007</c:v>
                </c:pt>
                <c:pt idx="45">
                  <c:v>34.95108962296977</c:v>
                </c:pt>
                <c:pt idx="46">
                  <c:v>32.91503347639527</c:v>
                </c:pt>
                <c:pt idx="47">
                  <c:v>28.842575180318377</c:v>
                </c:pt>
                <c:pt idx="48">
                  <c:v>20.950685922575328</c:v>
                </c:pt>
                <c:pt idx="49">
                  <c:v>19.4679929337997</c:v>
                </c:pt>
                <c:pt idx="50">
                  <c:v>19.071056698004</c:v>
                </c:pt>
                <c:pt idx="51">
                  <c:v>18.520247983133512</c:v>
                </c:pt>
                <c:pt idx="52">
                  <c:v>17.172053086235447</c:v>
                </c:pt>
                <c:pt idx="53">
                  <c:v>13.19111060210575</c:v>
                </c:pt>
                <c:pt idx="54">
                  <c:v>11.25809432684837</c:v>
                </c:pt>
                <c:pt idx="55">
                  <c:v>10.054806107108837</c:v>
                </c:pt>
                <c:pt idx="56">
                  <c:v>6.93733292088352</c:v>
                </c:pt>
                <c:pt idx="57">
                  <c:v>6.251049264606877</c:v>
                </c:pt>
                <c:pt idx="58">
                  <c:v>4.528136476689687</c:v>
                </c:pt>
                <c:pt idx="59">
                  <c:v>1.5205860223975762</c:v>
                </c:pt>
                <c:pt idx="60">
                  <c:v>1.2743167324161624</c:v>
                </c:pt>
                <c:pt idx="61">
                  <c:v>0.9939017058906797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治未病中心</c:v>
                </c:pt>
                <c:pt idx="2">
                  <c:v>肾病科</c:v>
                </c:pt>
                <c:pt idx="3">
                  <c:v>西区重症医学科</c:v>
                </c:pt>
                <c:pt idx="4">
                  <c:v>消化内科</c:v>
                </c:pt>
                <c:pt idx="5">
                  <c:v>小儿骨科</c:v>
                </c:pt>
                <c:pt idx="6">
                  <c:v>肛肠科</c:v>
                </c:pt>
                <c:pt idx="7">
                  <c:v>康复科</c:v>
                </c:pt>
                <c:pt idx="8">
                  <c:v>东区肾病科</c:v>
                </c:pt>
                <c:pt idx="9">
                  <c:v>妇二科</c:v>
                </c:pt>
                <c:pt idx="10">
                  <c:v>神经内科</c:v>
                </c:pt>
                <c:pt idx="11">
                  <c:v>心血管内科</c:v>
                </c:pt>
                <c:pt idx="12">
                  <c:v>妇科</c:v>
                </c:pt>
                <c:pt idx="13">
                  <c:v>血液科</c:v>
                </c:pt>
                <c:pt idx="14">
                  <c:v>内分泌科</c:v>
                </c:pt>
                <c:pt idx="15">
                  <c:v>微创骨科</c:v>
                </c:pt>
                <c:pt idx="16">
                  <c:v>脑病三科</c:v>
                </c:pt>
                <c:pt idx="17">
                  <c:v>胸外科</c:v>
                </c:pt>
                <c:pt idx="18">
                  <c:v>运动损伤骨科</c:v>
                </c:pt>
                <c:pt idx="19">
                  <c:v>心病一科</c:v>
                </c:pt>
                <c:pt idx="20">
                  <c:v>风湿病科</c:v>
                </c:pt>
                <c:pt idx="21">
                  <c:v>口腔科</c:v>
                </c:pt>
                <c:pt idx="22">
                  <c:v>美容皮肤科</c:v>
                </c:pt>
                <c:pt idx="23">
                  <c:v>眼科</c:v>
                </c:pt>
                <c:pt idx="24">
                  <c:v>医院</c:v>
                </c:pt>
                <c:pt idx="25">
                  <c:v>针灸科</c:v>
                </c:pt>
                <c:pt idx="26">
                  <c:v>中医经典科</c:v>
                </c:pt>
                <c:pt idx="27">
                  <c:v>脊柱骨科</c:v>
                </c:pt>
                <c:pt idx="28">
                  <c:v>老年医学科</c:v>
                </c:pt>
                <c:pt idx="29">
                  <c:v>儿科</c:v>
                </c:pt>
                <c:pt idx="30">
                  <c:v>脾胃病科</c:v>
                </c:pt>
                <c:pt idx="31">
                  <c:v>普通外科</c:v>
                </c:pt>
                <c:pt idx="32">
                  <c:v>综合内科</c:v>
                </c:pt>
                <c:pt idx="33">
                  <c:v>耳鼻喉科</c:v>
                </c:pt>
                <c:pt idx="34">
                  <c:v>关节骨科</c:v>
                </c:pt>
                <c:pt idx="35">
                  <c:v>乳腺甲状腺外科</c:v>
                </c:pt>
                <c:pt idx="36">
                  <c:v>泌尿外科</c:v>
                </c:pt>
                <c:pt idx="37">
                  <c:v>肾脏内科</c:v>
                </c:pt>
                <c:pt idx="38">
                  <c:v>皮肤科</c:v>
                </c:pt>
                <c:pt idx="39">
                  <c:v>心病三科</c:v>
                </c:pt>
                <c:pt idx="40">
                  <c:v>小儿推拿科</c:v>
                </c:pt>
                <c:pt idx="41">
                  <c:v>身心医学科</c:v>
                </c:pt>
                <c:pt idx="42">
                  <c:v>骨科</c:v>
                </c:pt>
                <c:pt idx="43">
                  <c:v>显微骨科</c:v>
                </c:pt>
                <c:pt idx="44">
                  <c:v>脾胃科消化科合并</c:v>
                </c:pt>
                <c:pt idx="45">
                  <c:v>周围血管科</c:v>
                </c:pt>
                <c:pt idx="46">
                  <c:v>神经外科</c:v>
                </c:pt>
                <c:pt idx="47">
                  <c:v>脑病二科</c:v>
                </c:pt>
                <c:pt idx="48">
                  <c:v>推拿科</c:v>
                </c:pt>
                <c:pt idx="49">
                  <c:v>肿瘤内科</c:v>
                </c:pt>
                <c:pt idx="50">
                  <c:v>肝胆外科</c:v>
                </c:pt>
                <c:pt idx="51">
                  <c:v>产科</c:v>
                </c:pt>
                <c:pt idx="52">
                  <c:v>男科</c:v>
                </c:pt>
                <c:pt idx="53">
                  <c:v>重症医学科</c:v>
                </c:pt>
                <c:pt idx="54">
                  <c:v>东区重症医学科</c:v>
                </c:pt>
                <c:pt idx="55">
                  <c:v>创伤骨科</c:v>
                </c:pt>
                <c:pt idx="56">
                  <c:v>心病四科</c:v>
                </c:pt>
                <c:pt idx="57">
                  <c:v>脑病一科</c:v>
                </c:pt>
                <c:pt idx="58">
                  <c:v>中医外治中心</c:v>
                </c:pt>
                <c:pt idx="59">
                  <c:v>妇科妇二科合并</c:v>
                </c:pt>
                <c:pt idx="60">
                  <c:v>肝病科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99.54343816770039</c:v>
                </c:pt>
                <c:pt idx="1">
                  <c:v>98.2769070061736</c:v>
                </c:pt>
                <c:pt idx="2">
                  <c:v>94.80634753395523</c:v>
                </c:pt>
                <c:pt idx="3">
                  <c:v>93.8137514082705</c:v>
                </c:pt>
                <c:pt idx="4">
                  <c:v>91.0691823464643</c:v>
                </c:pt>
                <c:pt idx="5">
                  <c:v>90.77280286061429</c:v>
                </c:pt>
                <c:pt idx="6">
                  <c:v>89.82306281505895</c:v>
                </c:pt>
                <c:pt idx="7">
                  <c:v>86.16001133284928</c:v>
                </c:pt>
                <c:pt idx="8">
                  <c:v>82.80775901263229</c:v>
                </c:pt>
                <c:pt idx="9">
                  <c:v>82.56306068457624</c:v>
                </c:pt>
                <c:pt idx="10">
                  <c:v>79.922553738075</c:v>
                </c:pt>
                <c:pt idx="11">
                  <c:v>76.87029154266494</c:v>
                </c:pt>
                <c:pt idx="12">
                  <c:v>76.02718110058164</c:v>
                </c:pt>
                <c:pt idx="13">
                  <c:v>73.50894526363152</c:v>
                </c:pt>
                <c:pt idx="14">
                  <c:v>72.62157278300046</c:v>
                </c:pt>
                <c:pt idx="15">
                  <c:v>71.95722076353724</c:v>
                </c:pt>
                <c:pt idx="16">
                  <c:v>69.43445918575651</c:v>
                </c:pt>
                <c:pt idx="17">
                  <c:v>69.4201160345648</c:v>
                </c:pt>
                <c:pt idx="18">
                  <c:v>68.70454812860692</c:v>
                </c:pt>
                <c:pt idx="19">
                  <c:v>68.43322884537835</c:v>
                </c:pt>
                <c:pt idx="20">
                  <c:v>66.80436476102658</c:v>
                </c:pt>
                <c:pt idx="21">
                  <c:v>66.35758175940975</c:v>
                </c:pt>
                <c:pt idx="22">
                  <c:v>60.619890975435744</c:v>
                </c:pt>
                <c:pt idx="23">
                  <c:v>59.39444662507496</c:v>
                </c:pt>
                <c:pt idx="24">
                  <c:v>59.32054157887745</c:v>
                </c:pt>
                <c:pt idx="25">
                  <c:v>59.18722660728606</c:v>
                </c:pt>
                <c:pt idx="26">
                  <c:v>56.52496052508054</c:v>
                </c:pt>
                <c:pt idx="27">
                  <c:v>53.12262049552581</c:v>
                </c:pt>
                <c:pt idx="28">
                  <c:v>52.67444345302583</c:v>
                </c:pt>
                <c:pt idx="29">
                  <c:v>48.366883465153165</c:v>
                </c:pt>
                <c:pt idx="30">
                  <c:v>48.00470690826448</c:v>
                </c:pt>
                <c:pt idx="31">
                  <c:v>45.3537817685842</c:v>
                </c:pt>
                <c:pt idx="32">
                  <c:v>44.42665184076628</c:v>
                </c:pt>
                <c:pt idx="33">
                  <c:v>44.17918400282803</c:v>
                </c:pt>
                <c:pt idx="34">
                  <c:v>43.52997769551068</c:v>
                </c:pt>
                <c:pt idx="35">
                  <c:v>42.15580301399231</c:v>
                </c:pt>
                <c:pt idx="36">
                  <c:v>41.39084092042948</c:v>
                </c:pt>
                <c:pt idx="37">
                  <c:v>41.35516057517648</c:v>
                </c:pt>
                <c:pt idx="38">
                  <c:v>40.65591252823859</c:v>
                </c:pt>
                <c:pt idx="39">
                  <c:v>38.13853059169976</c:v>
                </c:pt>
                <c:pt idx="40">
                  <c:v>33.49484597910974</c:v>
                </c:pt>
                <c:pt idx="41">
                  <c:v>32.0075822956766</c:v>
                </c:pt>
                <c:pt idx="42">
                  <c:v>30.707877759814274</c:v>
                </c:pt>
                <c:pt idx="43">
                  <c:v>29.896870472860936</c:v>
                </c:pt>
                <c:pt idx="44">
                  <c:v>29.71313104052784</c:v>
                </c:pt>
                <c:pt idx="45">
                  <c:v>21.50217112061008</c:v>
                </c:pt>
                <c:pt idx="46">
                  <c:v>18.029168669999574</c:v>
                </c:pt>
                <c:pt idx="47">
                  <c:v>16.411369450094647</c:v>
                </c:pt>
                <c:pt idx="48">
                  <c:v>16.3468251917968</c:v>
                </c:pt>
                <c:pt idx="49">
                  <c:v>16.154268136689698</c:v>
                </c:pt>
                <c:pt idx="50">
                  <c:v>13.53931936654984</c:v>
                </c:pt>
                <c:pt idx="51">
                  <c:v>13.257618844800234</c:v>
                </c:pt>
                <c:pt idx="52">
                  <c:v>10.233138886251991</c:v>
                </c:pt>
                <c:pt idx="53">
                  <c:v>9.384444143110326</c:v>
                </c:pt>
                <c:pt idx="54">
                  <c:v>8.786368436404747</c:v>
                </c:pt>
                <c:pt idx="55">
                  <c:v>7.991563932028023</c:v>
                </c:pt>
                <c:pt idx="56">
                  <c:v>7.867060479855281</c:v>
                </c:pt>
                <c:pt idx="57">
                  <c:v>7.335237690914709</c:v>
                </c:pt>
                <c:pt idx="58">
                  <c:v>7.12134306067429</c:v>
                </c:pt>
                <c:pt idx="59">
                  <c:v>6.069339788541872</c:v>
                </c:pt>
                <c:pt idx="60">
                  <c:v>3.8369563085991043</c:v>
                </c:pt>
                <c:pt idx="61">
                  <c:v>2.625192094477735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运动损伤骨科</c:v>
                </c:pt>
                <c:pt idx="2">
                  <c:v>脑病二科</c:v>
                </c:pt>
                <c:pt idx="3">
                  <c:v>脑病一科</c:v>
                </c:pt>
                <c:pt idx="4">
                  <c:v>老年医学科</c:v>
                </c:pt>
                <c:pt idx="5">
                  <c:v>妇科</c:v>
                </c:pt>
                <c:pt idx="6">
                  <c:v>推拿科</c:v>
                </c:pt>
                <c:pt idx="7">
                  <c:v>重症医学科</c:v>
                </c:pt>
                <c:pt idx="8">
                  <c:v>脾胃科消化科合并</c:v>
                </c:pt>
                <c:pt idx="9">
                  <c:v>消化内科</c:v>
                </c:pt>
                <c:pt idx="10">
                  <c:v>心血管内科</c:v>
                </c:pt>
                <c:pt idx="11">
                  <c:v>心病一科</c:v>
                </c:pt>
                <c:pt idx="12">
                  <c:v>肾病科</c:v>
                </c:pt>
                <c:pt idx="13">
                  <c:v>心病二科</c:v>
                </c:pt>
                <c:pt idx="14">
                  <c:v>皮肤科</c:v>
                </c:pt>
                <c:pt idx="15">
                  <c:v>乳腺甲状腺外科</c:v>
                </c:pt>
                <c:pt idx="16">
                  <c:v>妇二科</c:v>
                </c:pt>
                <c:pt idx="17">
                  <c:v>周围血管科</c:v>
                </c:pt>
                <c:pt idx="18">
                  <c:v>综合内科</c:v>
                </c:pt>
                <c:pt idx="19">
                  <c:v>康复科</c:v>
                </c:pt>
                <c:pt idx="20">
                  <c:v>血液科</c:v>
                </c:pt>
                <c:pt idx="21">
                  <c:v>耳鼻喉科</c:v>
                </c:pt>
                <c:pt idx="22">
                  <c:v>男科</c:v>
                </c:pt>
                <c:pt idx="23">
                  <c:v>微创骨科</c:v>
                </c:pt>
                <c:pt idx="24">
                  <c:v>关节骨科</c:v>
                </c:pt>
                <c:pt idx="25">
                  <c:v>脾胃病科</c:v>
                </c:pt>
                <c:pt idx="26">
                  <c:v>治未病中心</c:v>
                </c:pt>
                <c:pt idx="27">
                  <c:v>医院</c:v>
                </c:pt>
                <c:pt idx="28">
                  <c:v>眼科</c:v>
                </c:pt>
                <c:pt idx="29">
                  <c:v>儿科</c:v>
                </c:pt>
                <c:pt idx="30">
                  <c:v>身心医学科</c:v>
                </c:pt>
                <c:pt idx="31">
                  <c:v>产科</c:v>
                </c:pt>
                <c:pt idx="32">
                  <c:v>创伤骨科</c:v>
                </c:pt>
                <c:pt idx="33">
                  <c:v>呼吸内科</c:v>
                </c:pt>
                <c:pt idx="34">
                  <c:v>肾脏内科</c:v>
                </c:pt>
                <c:pt idx="35">
                  <c:v>心病四科</c:v>
                </c:pt>
                <c:pt idx="36">
                  <c:v>妇科妇二科合并</c:v>
                </c:pt>
                <c:pt idx="37">
                  <c:v>美容皮肤科</c:v>
                </c:pt>
                <c:pt idx="38">
                  <c:v>肝胆外科</c:v>
                </c:pt>
                <c:pt idx="39">
                  <c:v>泌尿外科</c:v>
                </c:pt>
                <c:pt idx="40">
                  <c:v>小儿骨科</c:v>
                </c:pt>
                <c:pt idx="41">
                  <c:v>肝病科</c:v>
                </c:pt>
                <c:pt idx="42">
                  <c:v>中医经典科</c:v>
                </c:pt>
                <c:pt idx="43">
                  <c:v>肿瘤内科</c:v>
                </c:pt>
                <c:pt idx="44">
                  <c:v>脊柱骨科</c:v>
                </c:pt>
                <c:pt idx="45">
                  <c:v>东区重症医学科</c:v>
                </c:pt>
                <c:pt idx="46">
                  <c:v>针灸科</c:v>
                </c:pt>
                <c:pt idx="47">
                  <c:v>内分泌科</c:v>
                </c:pt>
                <c:pt idx="48">
                  <c:v>肛肠科</c:v>
                </c:pt>
                <c:pt idx="49">
                  <c:v>普通外科</c:v>
                </c:pt>
                <c:pt idx="50">
                  <c:v>显微骨科</c:v>
                </c:pt>
                <c:pt idx="51">
                  <c:v>风湿病科</c:v>
                </c:pt>
                <c:pt idx="52">
                  <c:v>西区重症医学科</c:v>
                </c:pt>
                <c:pt idx="53">
                  <c:v>小儿推拿科</c:v>
                </c:pt>
                <c:pt idx="54">
                  <c:v>中医外治中心</c:v>
                </c:pt>
                <c:pt idx="55">
                  <c:v>骨科</c:v>
                </c:pt>
                <c:pt idx="56">
                  <c:v>胸外科</c:v>
                </c:pt>
                <c:pt idx="57">
                  <c:v>口腔科</c:v>
                </c:pt>
                <c:pt idx="58">
                  <c:v>东区肾病科</c:v>
                </c:pt>
                <c:pt idx="59">
                  <c:v>脑病三科</c:v>
                </c:pt>
                <c:pt idx="60">
                  <c:v>神经外科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99.69847554218558</c:v>
                </c:pt>
                <c:pt idx="1">
                  <c:v>99.53163710618567</c:v>
                </c:pt>
                <c:pt idx="2">
                  <c:v>99.35467204244904</c:v>
                </c:pt>
                <c:pt idx="3">
                  <c:v>99.05170058915358</c:v>
                </c:pt>
                <c:pt idx="4">
                  <c:v>95.18372295737692</c:v>
                </c:pt>
                <c:pt idx="5">
                  <c:v>94.31856474653392</c:v>
                </c:pt>
                <c:pt idx="6">
                  <c:v>93.41444436318352</c:v>
                </c:pt>
                <c:pt idx="7">
                  <c:v>92.01150005257257</c:v>
                </c:pt>
                <c:pt idx="8">
                  <c:v>91.4402914367544</c:v>
                </c:pt>
                <c:pt idx="9">
                  <c:v>88.47793287490401</c:v>
                </c:pt>
                <c:pt idx="10">
                  <c:v>87.1913427197091</c:v>
                </c:pt>
                <c:pt idx="11">
                  <c:v>84.37103800801002</c:v>
                </c:pt>
                <c:pt idx="12">
                  <c:v>83.25021492248688</c:v>
                </c:pt>
                <c:pt idx="13">
                  <c:v>80.08491436804196</c:v>
                </c:pt>
                <c:pt idx="14">
                  <c:v>78.9177257531603</c:v>
                </c:pt>
                <c:pt idx="15">
                  <c:v>72.7475449000384</c:v>
                </c:pt>
                <c:pt idx="16">
                  <c:v>72.45149823962747</c:v>
                </c:pt>
                <c:pt idx="17">
                  <c:v>72.06636416554446</c:v>
                </c:pt>
                <c:pt idx="18">
                  <c:v>69.63273659941333</c:v>
                </c:pt>
                <c:pt idx="19">
                  <c:v>67.90751039690595</c:v>
                </c:pt>
                <c:pt idx="20">
                  <c:v>65.66426998443504</c:v>
                </c:pt>
                <c:pt idx="21">
                  <c:v>65.41479832922197</c:v>
                </c:pt>
                <c:pt idx="22">
                  <c:v>63.41115442179799</c:v>
                </c:pt>
                <c:pt idx="23">
                  <c:v>63.03300671834593</c:v>
                </c:pt>
                <c:pt idx="24">
                  <c:v>62.55692613335273</c:v>
                </c:pt>
                <c:pt idx="25">
                  <c:v>59.36021398932325</c:v>
                </c:pt>
                <c:pt idx="26">
                  <c:v>58.847414515721596</c:v>
                </c:pt>
                <c:pt idx="27">
                  <c:v>57.95350521381126</c:v>
                </c:pt>
                <c:pt idx="28">
                  <c:v>56.85875440893686</c:v>
                </c:pt>
                <c:pt idx="29">
                  <c:v>55.260766517005</c:v>
                </c:pt>
                <c:pt idx="30">
                  <c:v>53.54855533034923</c:v>
                </c:pt>
                <c:pt idx="31">
                  <c:v>53.32281862948274</c:v>
                </c:pt>
                <c:pt idx="32">
                  <c:v>50.86273027524142</c:v>
                </c:pt>
                <c:pt idx="33">
                  <c:v>48.592120569709586</c:v>
                </c:pt>
                <c:pt idx="34">
                  <c:v>42.82909912431529</c:v>
                </c:pt>
                <c:pt idx="35">
                  <c:v>41.55877060375739</c:v>
                </c:pt>
                <c:pt idx="36">
                  <c:v>39.80200955511732</c:v>
                </c:pt>
                <c:pt idx="37">
                  <c:v>38.17466069466593</c:v>
                </c:pt>
                <c:pt idx="38">
                  <c:v>37.74307136474124</c:v>
                </c:pt>
                <c:pt idx="39">
                  <c:v>35.77519309952848</c:v>
                </c:pt>
                <c:pt idx="40">
                  <c:v>35.75918494447077</c:v>
                </c:pt>
                <c:pt idx="41">
                  <c:v>33.75856016581687</c:v>
                </c:pt>
                <c:pt idx="42">
                  <c:v>33.086136746368666</c:v>
                </c:pt>
                <c:pt idx="43">
                  <c:v>32.03328990323262</c:v>
                </c:pt>
                <c:pt idx="44">
                  <c:v>31.020559955871008</c:v>
                </c:pt>
                <c:pt idx="45">
                  <c:v>30.197854077014586</c:v>
                </c:pt>
                <c:pt idx="46">
                  <c:v>28.68143054810608</c:v>
                </c:pt>
                <c:pt idx="47">
                  <c:v>23.438629822753153</c:v>
                </c:pt>
                <c:pt idx="48">
                  <c:v>21.47862789245012</c:v>
                </c:pt>
                <c:pt idx="49">
                  <c:v>16.80307966037491</c:v>
                </c:pt>
                <c:pt idx="50">
                  <c:v>16.3698572566664</c:v>
                </c:pt>
                <c:pt idx="51">
                  <c:v>15.856306995134094</c:v>
                </c:pt>
                <c:pt idx="52">
                  <c:v>15.696144679587354</c:v>
                </c:pt>
                <c:pt idx="53">
                  <c:v>14.563573418859121</c:v>
                </c:pt>
                <c:pt idx="54">
                  <c:v>13.373784446230207</c:v>
                </c:pt>
                <c:pt idx="55">
                  <c:v>11.461366108074223</c:v>
                </c:pt>
                <c:pt idx="56">
                  <c:v>11.066133567525505</c:v>
                </c:pt>
                <c:pt idx="57">
                  <c:v>10.003354089922944</c:v>
                </c:pt>
                <c:pt idx="58">
                  <c:v>5.443885291536921</c:v>
                </c:pt>
                <c:pt idx="59">
                  <c:v>4.9729175318685925</c:v>
                </c:pt>
                <c:pt idx="60">
                  <c:v>2.296144559166846</c:v>
                </c:pt>
                <c:pt idx="61">
                  <c:v>2.2579302001770607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耳鼻喉科</c:v>
                </c:pt>
                <c:pt idx="2">
                  <c:v>儿科</c:v>
                </c:pt>
                <c:pt idx="3">
                  <c:v>东区重症医学科</c:v>
                </c:pt>
                <c:pt idx="4">
                  <c:v>肝病科</c:v>
                </c:pt>
                <c:pt idx="5">
                  <c:v>脑病一科</c:v>
                </c:pt>
                <c:pt idx="6">
                  <c:v>康复科</c:v>
                </c:pt>
                <c:pt idx="7">
                  <c:v>推拿科</c:v>
                </c:pt>
                <c:pt idx="8">
                  <c:v>心病四科</c:v>
                </c:pt>
                <c:pt idx="9">
                  <c:v>心血管内科</c:v>
                </c:pt>
                <c:pt idx="10">
                  <c:v>创伤骨科</c:v>
                </c:pt>
                <c:pt idx="11">
                  <c:v>显微骨科</c:v>
                </c:pt>
                <c:pt idx="12">
                  <c:v>中医经典科</c:v>
                </c:pt>
                <c:pt idx="13">
                  <c:v>美容皮肤科</c:v>
                </c:pt>
                <c:pt idx="14">
                  <c:v>运动损伤骨科</c:v>
                </c:pt>
                <c:pt idx="15">
                  <c:v>脾胃科消化科合并</c:v>
                </c:pt>
                <c:pt idx="16">
                  <c:v>身心医学科</c:v>
                </c:pt>
                <c:pt idx="17">
                  <c:v>妇科妇二科合并</c:v>
                </c:pt>
                <c:pt idx="18">
                  <c:v>血液科</c:v>
                </c:pt>
                <c:pt idx="19">
                  <c:v>医院</c:v>
                </c:pt>
                <c:pt idx="20">
                  <c:v>泌尿外科</c:v>
                </c:pt>
                <c:pt idx="21">
                  <c:v>老年医学科</c:v>
                </c:pt>
                <c:pt idx="22">
                  <c:v>脑病二科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小儿骨科</c:v>
                </c:pt>
                <c:pt idx="26">
                  <c:v>神经外科</c:v>
                </c:pt>
                <c:pt idx="27">
                  <c:v>男科</c:v>
                </c:pt>
                <c:pt idx="28">
                  <c:v>心病一科</c:v>
                </c:pt>
                <c:pt idx="29">
                  <c:v>肾脏内科</c:v>
                </c:pt>
                <c:pt idx="30">
                  <c:v>脑病三科</c:v>
                </c:pt>
                <c:pt idx="31">
                  <c:v>妇二科</c:v>
                </c:pt>
                <c:pt idx="32">
                  <c:v>消化内科</c:v>
                </c:pt>
                <c:pt idx="33">
                  <c:v>普通外科</c:v>
                </c:pt>
                <c:pt idx="34">
                  <c:v>肛肠科</c:v>
                </c:pt>
                <c:pt idx="35">
                  <c:v>眼科</c:v>
                </c:pt>
                <c:pt idx="36">
                  <c:v>治未病中心</c:v>
                </c:pt>
                <c:pt idx="37">
                  <c:v>心病二科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妇科</c:v>
                </c:pt>
                <c:pt idx="41">
                  <c:v>肿瘤内科</c:v>
                </c:pt>
                <c:pt idx="42">
                  <c:v>乳腺甲状腺外科</c:v>
                </c:pt>
                <c:pt idx="43">
                  <c:v>肾病科</c:v>
                </c:pt>
                <c:pt idx="44">
                  <c:v>重症医学科</c:v>
                </c:pt>
                <c:pt idx="45">
                  <c:v>胸外科</c:v>
                </c:pt>
                <c:pt idx="46">
                  <c:v>西区重症医学科</c:v>
                </c:pt>
                <c:pt idx="47">
                  <c:v>心病三科</c:v>
                </c:pt>
                <c:pt idx="48">
                  <c:v>小儿推拿科</c:v>
                </c:pt>
                <c:pt idx="49">
                  <c:v>针灸科</c:v>
                </c:pt>
                <c:pt idx="50">
                  <c:v>东区肾病科</c:v>
                </c:pt>
                <c:pt idx="51">
                  <c:v>周围血管科</c:v>
                </c:pt>
                <c:pt idx="52">
                  <c:v>呼吸内科</c:v>
                </c:pt>
                <c:pt idx="53">
                  <c:v>中医外治中心</c:v>
                </c:pt>
                <c:pt idx="54">
                  <c:v>皮肤科</c:v>
                </c:pt>
                <c:pt idx="55">
                  <c:v>产科</c:v>
                </c:pt>
                <c:pt idx="56">
                  <c:v>关节骨科</c:v>
                </c:pt>
                <c:pt idx="57">
                  <c:v>骨科</c:v>
                </c:pt>
                <c:pt idx="58">
                  <c:v>脾胃病科</c:v>
                </c:pt>
                <c:pt idx="59">
                  <c:v>脊柱骨科</c:v>
                </c:pt>
                <c:pt idx="60">
                  <c:v>口腔科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55.02150609390776</c:v>
                </c:pt>
                <c:pt idx="2">
                  <c:v>22.671562439029707</c:v>
                </c:pt>
                <c:pt idx="3">
                  <c:v>15.403281332142862</c:v>
                </c:pt>
                <c:pt idx="4">
                  <c:v>15.30063435794478</c:v>
                </c:pt>
                <c:pt idx="5">
                  <c:v>13.359730105536904</c:v>
                </c:pt>
                <c:pt idx="6">
                  <c:v>11.28450996374003</c:v>
                </c:pt>
                <c:pt idx="7">
                  <c:v>10.399876172394563</c:v>
                </c:pt>
                <c:pt idx="8">
                  <c:v>8.995811459430875</c:v>
                </c:pt>
                <c:pt idx="9">
                  <c:v>8.896215434938258</c:v>
                </c:pt>
                <c:pt idx="10">
                  <c:v>7.80285404416423</c:v>
                </c:pt>
                <c:pt idx="11">
                  <c:v>7.740691613566075</c:v>
                </c:pt>
                <c:pt idx="12">
                  <c:v>7.473068476318354</c:v>
                </c:pt>
                <c:pt idx="13">
                  <c:v>7.445422640745271</c:v>
                </c:pt>
                <c:pt idx="14">
                  <c:v>6.7331708978760485</c:v>
                </c:pt>
                <c:pt idx="15">
                  <c:v>6.510879768731783</c:v>
                </c:pt>
                <c:pt idx="16">
                  <c:v>6.430588196082265</c:v>
                </c:pt>
                <c:pt idx="17">
                  <c:v>6.233664669790671</c:v>
                </c:pt>
                <c:pt idx="18">
                  <c:v>6.228143584608728</c:v>
                </c:pt>
                <c:pt idx="19">
                  <c:v>6.095317434426376</c:v>
                </c:pt>
                <c:pt idx="20">
                  <c:v>5.823316983653437</c:v>
                </c:pt>
                <c:pt idx="21">
                  <c:v>5.428978412367844</c:v>
                </c:pt>
                <c:pt idx="22">
                  <c:v>5.0396050717347975</c:v>
                </c:pt>
                <c:pt idx="23">
                  <c:v>4.936101084518</c:v>
                </c:pt>
                <c:pt idx="24">
                  <c:v>4.928184763030452</c:v>
                </c:pt>
                <c:pt idx="25">
                  <c:v>4.467003112710035</c:v>
                </c:pt>
                <c:pt idx="26">
                  <c:v>4.168921631083819</c:v>
                </c:pt>
                <c:pt idx="27">
                  <c:v>4.091219346345344</c:v>
                </c:pt>
                <c:pt idx="28">
                  <c:v>4.079812434854266</c:v>
                </c:pt>
                <c:pt idx="29">
                  <c:v>3.9519595501796974</c:v>
                </c:pt>
                <c:pt idx="30">
                  <c:v>3.7764276099629375</c:v>
                </c:pt>
                <c:pt idx="31">
                  <c:v>3.674763573592223</c:v>
                </c:pt>
                <c:pt idx="32">
                  <c:v>3.5730129217477242</c:v>
                </c:pt>
                <c:pt idx="33">
                  <c:v>3.5073207913440845</c:v>
                </c:pt>
                <c:pt idx="34">
                  <c:v>3.36976914510546</c:v>
                </c:pt>
                <c:pt idx="35">
                  <c:v>3.3199651318140813</c:v>
                </c:pt>
                <c:pt idx="36">
                  <c:v>3.22626296623549</c:v>
                </c:pt>
                <c:pt idx="37">
                  <c:v>2.988532950309363</c:v>
                </c:pt>
                <c:pt idx="38">
                  <c:v>2.9518250959542622</c:v>
                </c:pt>
                <c:pt idx="39">
                  <c:v>2.8601316085893687</c:v>
                </c:pt>
                <c:pt idx="40">
                  <c:v>2.730580671200353</c:v>
                </c:pt>
                <c:pt idx="41">
                  <c:v>2.726451100558144</c:v>
                </c:pt>
                <c:pt idx="42">
                  <c:v>2.6269089009645907</c:v>
                </c:pt>
                <c:pt idx="43">
                  <c:v>2.5179693377487786</c:v>
                </c:pt>
                <c:pt idx="44">
                  <c:v>2.472445863120654</c:v>
                </c:pt>
                <c:pt idx="45">
                  <c:v>2.446981236058139</c:v>
                </c:pt>
                <c:pt idx="46">
                  <c:v>2.4437220248680043</c:v>
                </c:pt>
                <c:pt idx="47">
                  <c:v>2.4304384788664937</c:v>
                </c:pt>
                <c:pt idx="48">
                  <c:v>2.2625909570291607</c:v>
                </c:pt>
                <c:pt idx="49">
                  <c:v>2.0833685469287353</c:v>
                </c:pt>
                <c:pt idx="50">
                  <c:v>2.071230083088573</c:v>
                </c:pt>
                <c:pt idx="51">
                  <c:v>2.0392778990106093</c:v>
                </c:pt>
                <c:pt idx="52">
                  <c:v>1.9560649158793333</c:v>
                </c:pt>
                <c:pt idx="53">
                  <c:v>1.9431962153726534</c:v>
                </c:pt>
                <c:pt idx="54">
                  <c:v>1.9119427114731296</c:v>
                </c:pt>
                <c:pt idx="55">
                  <c:v>1.8111440313277702</c:v>
                </c:pt>
                <c:pt idx="56">
                  <c:v>1.7961505444685966</c:v>
                </c:pt>
                <c:pt idx="57">
                  <c:v>1.789978885028549</c:v>
                </c:pt>
                <c:pt idx="58">
                  <c:v>1.7857126510434818</c:v>
                </c:pt>
                <c:pt idx="59">
                  <c:v>1.7561282687678759</c:v>
                </c:pt>
                <c:pt idx="60">
                  <c:v>1.7410686592670575</c:v>
                </c:pt>
                <c:pt idx="61">
                  <c:v>1.7360996198949332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关节骨科</c:v>
                </c:pt>
                <c:pt idx="2">
                  <c:v>消化内科</c:v>
                </c:pt>
                <c:pt idx="3">
                  <c:v>肝胆外科</c:v>
                </c:pt>
                <c:pt idx="4">
                  <c:v>男科</c:v>
                </c:pt>
                <c:pt idx="5">
                  <c:v>中医外治中心</c:v>
                </c:pt>
                <c:pt idx="6">
                  <c:v>心病二科</c:v>
                </c:pt>
                <c:pt idx="7">
                  <c:v>微创骨科</c:v>
                </c:pt>
                <c:pt idx="8">
                  <c:v>妇二科</c:v>
                </c:pt>
                <c:pt idx="9">
                  <c:v>产科</c:v>
                </c:pt>
                <c:pt idx="10">
                  <c:v>针灸科</c:v>
                </c:pt>
                <c:pt idx="11">
                  <c:v>周围血管科</c:v>
                </c:pt>
                <c:pt idx="12">
                  <c:v>耳鼻喉科</c:v>
                </c:pt>
                <c:pt idx="13">
                  <c:v>血液科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小儿骨科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医院</c:v>
                </c:pt>
                <c:pt idx="22">
                  <c:v>风湿病科</c:v>
                </c:pt>
                <c:pt idx="23">
                  <c:v>脑病三科</c:v>
                </c:pt>
                <c:pt idx="24">
                  <c:v>肛肠科</c:v>
                </c:pt>
                <c:pt idx="25">
                  <c:v>内分泌科</c:v>
                </c:pt>
                <c:pt idx="26">
                  <c:v>脑病一科</c:v>
                </c:pt>
                <c:pt idx="27">
                  <c:v>东区重症医学科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乳腺甲状腺外科</c:v>
                </c:pt>
                <c:pt idx="31">
                  <c:v>东区肾病科</c:v>
                </c:pt>
                <c:pt idx="32">
                  <c:v>康复科</c:v>
                </c:pt>
                <c:pt idx="33">
                  <c:v>肾脏内科</c:v>
                </c:pt>
                <c:pt idx="34">
                  <c:v>神经外科</c:v>
                </c:pt>
                <c:pt idx="35">
                  <c:v>显微骨科</c:v>
                </c:pt>
                <c:pt idx="36">
                  <c:v>脾胃病科</c:v>
                </c:pt>
                <c:pt idx="37">
                  <c:v>肾病科</c:v>
                </c:pt>
                <c:pt idx="38">
                  <c:v>小儿推拿科</c:v>
                </c:pt>
                <c:pt idx="39">
                  <c:v>皮肤科</c:v>
                </c:pt>
                <c:pt idx="40">
                  <c:v>重症医学科</c:v>
                </c:pt>
                <c:pt idx="41">
                  <c:v>肿瘤内科</c:v>
                </c:pt>
                <c:pt idx="42">
                  <c:v>心血管内科</c:v>
                </c:pt>
                <c:pt idx="43">
                  <c:v>推拿科</c:v>
                </c:pt>
                <c:pt idx="44">
                  <c:v>心病四科</c:v>
                </c:pt>
                <c:pt idx="45">
                  <c:v>脑病二科</c:v>
                </c:pt>
                <c:pt idx="46">
                  <c:v>儿科</c:v>
                </c:pt>
                <c:pt idx="47">
                  <c:v>心病三科</c:v>
                </c:pt>
                <c:pt idx="48">
                  <c:v>身心医学科</c:v>
                </c:pt>
                <c:pt idx="49">
                  <c:v>普通外科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肝病科</c:v>
                </c:pt>
                <c:pt idx="53">
                  <c:v>呼吸内科</c:v>
                </c:pt>
                <c:pt idx="54">
                  <c:v>骨科</c:v>
                </c:pt>
                <c:pt idx="55">
                  <c:v>美容皮肤科</c:v>
                </c:pt>
                <c:pt idx="56">
                  <c:v>心病一科</c:v>
                </c:pt>
                <c:pt idx="57">
                  <c:v>脾胃科消化科合并</c:v>
                </c:pt>
                <c:pt idx="58">
                  <c:v>神经内科</c:v>
                </c:pt>
                <c:pt idx="59">
                  <c:v>口腔科</c:v>
                </c:pt>
                <c:pt idx="60">
                  <c:v>胸外科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99.76570864447915</c:v>
                </c:pt>
                <c:pt idx="2">
                  <c:v>98.9665910305249</c:v>
                </c:pt>
                <c:pt idx="3">
                  <c:v>98.7692762611498</c:v>
                </c:pt>
                <c:pt idx="4">
                  <c:v>98.12342260270142</c:v>
                </c:pt>
                <c:pt idx="5">
                  <c:v>94.9830114890488</c:v>
                </c:pt>
                <c:pt idx="6">
                  <c:v>94.1944615352457</c:v>
                </c:pt>
                <c:pt idx="7">
                  <c:v>93.51047319636204</c:v>
                </c:pt>
                <c:pt idx="8">
                  <c:v>92.95205733157981</c:v>
                </c:pt>
                <c:pt idx="9">
                  <c:v>92.62550863847503</c:v>
                </c:pt>
                <c:pt idx="10">
                  <c:v>91.60715012506734</c:v>
                </c:pt>
                <c:pt idx="11">
                  <c:v>91.39766196721709</c:v>
                </c:pt>
                <c:pt idx="12">
                  <c:v>90.87821834121412</c:v>
                </c:pt>
                <c:pt idx="13">
                  <c:v>90.71749653844807</c:v>
                </c:pt>
                <c:pt idx="14">
                  <c:v>88.49580010200732</c:v>
                </c:pt>
                <c:pt idx="15">
                  <c:v>88.2222741958716</c:v>
                </c:pt>
                <c:pt idx="16">
                  <c:v>82.04925543070256</c:v>
                </c:pt>
                <c:pt idx="17">
                  <c:v>79.8757550365462</c:v>
                </c:pt>
                <c:pt idx="18">
                  <c:v>78.70849834497507</c:v>
                </c:pt>
                <c:pt idx="19">
                  <c:v>78.46239386327375</c:v>
                </c:pt>
                <c:pt idx="20">
                  <c:v>76.36293965238463</c:v>
                </c:pt>
                <c:pt idx="21">
                  <c:v>74.52419220581824</c:v>
                </c:pt>
                <c:pt idx="22">
                  <c:v>71.95938064490167</c:v>
                </c:pt>
                <c:pt idx="23">
                  <c:v>71.7081047654359</c:v>
                </c:pt>
                <c:pt idx="24">
                  <c:v>71.46147408197672</c:v>
                </c:pt>
                <c:pt idx="25">
                  <c:v>70.67941970973557</c:v>
                </c:pt>
                <c:pt idx="26">
                  <c:v>67.53877647038098</c:v>
                </c:pt>
                <c:pt idx="27">
                  <c:v>66.48318937558963</c:v>
                </c:pt>
                <c:pt idx="28">
                  <c:v>66.23733153653936</c:v>
                </c:pt>
                <c:pt idx="29">
                  <c:v>65.40971726696897</c:v>
                </c:pt>
                <c:pt idx="30">
                  <c:v>63.14132773353271</c:v>
                </c:pt>
                <c:pt idx="31">
                  <c:v>59.44014876059695</c:v>
                </c:pt>
                <c:pt idx="32">
                  <c:v>58.47881060802393</c:v>
                </c:pt>
                <c:pt idx="33">
                  <c:v>56.4665847308158</c:v>
                </c:pt>
                <c:pt idx="34">
                  <c:v>54.70036563846052</c:v>
                </c:pt>
                <c:pt idx="35">
                  <c:v>54.294585255457804</c:v>
                </c:pt>
                <c:pt idx="36">
                  <c:v>52.953109146614</c:v>
                </c:pt>
                <c:pt idx="37">
                  <c:v>50.41465415639265</c:v>
                </c:pt>
                <c:pt idx="38">
                  <c:v>50.2334600963243</c:v>
                </c:pt>
                <c:pt idx="39">
                  <c:v>49.31566452940871</c:v>
                </c:pt>
                <c:pt idx="40">
                  <c:v>48.71144179394181</c:v>
                </c:pt>
                <c:pt idx="41">
                  <c:v>46.419334327075994</c:v>
                </c:pt>
                <c:pt idx="42">
                  <c:v>46.35465091948289</c:v>
                </c:pt>
                <c:pt idx="43">
                  <c:v>46.07782961287976</c:v>
                </c:pt>
                <c:pt idx="44">
                  <c:v>40.3326628491201</c:v>
                </c:pt>
                <c:pt idx="45">
                  <c:v>39.448081121524424</c:v>
                </c:pt>
                <c:pt idx="46">
                  <c:v>35.872905520464194</c:v>
                </c:pt>
                <c:pt idx="47">
                  <c:v>34.27149626703906</c:v>
                </c:pt>
                <c:pt idx="48">
                  <c:v>29.34380273713681</c:v>
                </c:pt>
                <c:pt idx="49">
                  <c:v>28.384660056779822</c:v>
                </c:pt>
                <c:pt idx="50">
                  <c:v>24.233393286426928</c:v>
                </c:pt>
                <c:pt idx="51">
                  <c:v>21.316631319147593</c:v>
                </c:pt>
                <c:pt idx="52">
                  <c:v>20.728464144179924</c:v>
                </c:pt>
                <c:pt idx="53">
                  <c:v>20.473995551853303</c:v>
                </c:pt>
                <c:pt idx="54">
                  <c:v>20.191154166561724</c:v>
                </c:pt>
                <c:pt idx="55">
                  <c:v>14.21087787949289</c:v>
                </c:pt>
                <c:pt idx="56">
                  <c:v>13.909367843844077</c:v>
                </c:pt>
                <c:pt idx="57">
                  <c:v>9.413181598047895</c:v>
                </c:pt>
                <c:pt idx="58">
                  <c:v>8.022200298535651</c:v>
                </c:pt>
                <c:pt idx="59">
                  <c:v>7.238984509493406</c:v>
                </c:pt>
                <c:pt idx="60">
                  <c:v>6.124308606000739</c:v>
                </c:pt>
                <c:pt idx="61">
                  <c:v>4.01153710665009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中医经典科</c:v>
                </c:pt>
                <c:pt idx="2">
                  <c:v>肾病科</c:v>
                </c:pt>
                <c:pt idx="3">
                  <c:v>重症医学科</c:v>
                </c:pt>
                <c:pt idx="4">
                  <c:v>内分泌科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脑病一科</c:v>
                </c:pt>
                <c:pt idx="8">
                  <c:v>肛肠科</c:v>
                </c:pt>
                <c:pt idx="9">
                  <c:v>眼科</c:v>
                </c:pt>
                <c:pt idx="10">
                  <c:v>东区肾病科</c:v>
                </c:pt>
                <c:pt idx="11">
                  <c:v>妇科</c:v>
                </c:pt>
                <c:pt idx="12">
                  <c:v>康复科</c:v>
                </c:pt>
                <c:pt idx="13">
                  <c:v>周围血管科</c:v>
                </c:pt>
                <c:pt idx="14">
                  <c:v>关节骨科</c:v>
                </c:pt>
                <c:pt idx="15">
                  <c:v>小儿骨科</c:v>
                </c:pt>
                <c:pt idx="16">
                  <c:v>胸外科</c:v>
                </c:pt>
                <c:pt idx="17">
                  <c:v>妇科妇二科合并</c:v>
                </c:pt>
                <c:pt idx="18">
                  <c:v>骨科</c:v>
                </c:pt>
                <c:pt idx="19">
                  <c:v>心血管内科</c:v>
                </c:pt>
                <c:pt idx="20">
                  <c:v>心病三科</c:v>
                </c:pt>
                <c:pt idx="21">
                  <c:v>呼吸内科</c:v>
                </c:pt>
                <c:pt idx="22">
                  <c:v>脑病三科</c:v>
                </c:pt>
                <c:pt idx="23">
                  <c:v>运动损伤骨科</c:v>
                </c:pt>
                <c:pt idx="24">
                  <c:v>针灸科</c:v>
                </c:pt>
                <c:pt idx="25">
                  <c:v>治未病中心</c:v>
                </c:pt>
                <c:pt idx="26">
                  <c:v>产科</c:v>
                </c:pt>
                <c:pt idx="27">
                  <c:v>肾脏内科</c:v>
                </c:pt>
                <c:pt idx="28">
                  <c:v>耳鼻喉科</c:v>
                </c:pt>
                <c:pt idx="29">
                  <c:v>脊柱骨科</c:v>
                </c:pt>
                <c:pt idx="30">
                  <c:v>脑病二科</c:v>
                </c:pt>
                <c:pt idx="31">
                  <c:v>肿瘤内科</c:v>
                </c:pt>
                <c:pt idx="32">
                  <c:v>脾胃科消化科合并</c:v>
                </c:pt>
                <c:pt idx="33">
                  <c:v>医院</c:v>
                </c:pt>
                <c:pt idx="34">
                  <c:v>推拿科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肝胆外科</c:v>
                </c:pt>
                <c:pt idx="38">
                  <c:v>口腔科</c:v>
                </c:pt>
                <c:pt idx="39">
                  <c:v>肝病科</c:v>
                </c:pt>
                <c:pt idx="40">
                  <c:v>综合内科</c:v>
                </c:pt>
                <c:pt idx="41">
                  <c:v>神经内科</c:v>
                </c:pt>
                <c:pt idx="42">
                  <c:v>普通外科</c:v>
                </c:pt>
                <c:pt idx="43">
                  <c:v>中医外治中心</c:v>
                </c:pt>
                <c:pt idx="44">
                  <c:v>男科</c:v>
                </c:pt>
                <c:pt idx="45">
                  <c:v>心病二科</c:v>
                </c:pt>
                <c:pt idx="46">
                  <c:v>西区重症医学科</c:v>
                </c:pt>
                <c:pt idx="47">
                  <c:v>皮肤科</c:v>
                </c:pt>
                <c:pt idx="48">
                  <c:v>老年医学科</c:v>
                </c:pt>
                <c:pt idx="49">
                  <c:v>微创骨科</c:v>
                </c:pt>
                <c:pt idx="50">
                  <c:v>儿科</c:v>
                </c:pt>
                <c:pt idx="51">
                  <c:v>身心医学科</c:v>
                </c:pt>
                <c:pt idx="52">
                  <c:v>妇二科</c:v>
                </c:pt>
                <c:pt idx="53">
                  <c:v>泌尿外科</c:v>
                </c:pt>
                <c:pt idx="54">
                  <c:v>小儿推拿科</c:v>
                </c:pt>
                <c:pt idx="55">
                  <c:v>脾胃病科</c:v>
                </c:pt>
                <c:pt idx="56">
                  <c:v>创伤骨科</c:v>
                </c:pt>
                <c:pt idx="57">
                  <c:v>心病四科</c:v>
                </c:pt>
                <c:pt idx="58">
                  <c:v>神经外科</c:v>
                </c:pt>
                <c:pt idx="59">
                  <c:v>消化内科</c:v>
                </c:pt>
                <c:pt idx="60">
                  <c:v>乳腺甲状腺外科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99.77457968331854</c:v>
                </c:pt>
                <c:pt idx="2">
                  <c:v>99.13683637322666</c:v>
                </c:pt>
                <c:pt idx="3">
                  <c:v>98.59682839057005</c:v>
                </c:pt>
                <c:pt idx="4">
                  <c:v>91.82413525595457</c:v>
                </c:pt>
                <c:pt idx="5">
                  <c:v>91.28802060071048</c:v>
                </c:pt>
                <c:pt idx="6">
                  <c:v>90.19040335044959</c:v>
                </c:pt>
                <c:pt idx="7">
                  <c:v>85.96622357208098</c:v>
                </c:pt>
                <c:pt idx="8">
                  <c:v>84.45701604436888</c:v>
                </c:pt>
                <c:pt idx="9">
                  <c:v>83.28063608759538</c:v>
                </c:pt>
                <c:pt idx="10">
                  <c:v>81.50349871613052</c:v>
                </c:pt>
                <c:pt idx="11">
                  <c:v>80.72868213609921</c:v>
                </c:pt>
                <c:pt idx="12">
                  <c:v>76.7360912997235</c:v>
                </c:pt>
                <c:pt idx="13">
                  <c:v>75.19456647201577</c:v>
                </c:pt>
                <c:pt idx="14">
                  <c:v>73.87392068883202</c:v>
                </c:pt>
                <c:pt idx="15">
                  <c:v>73.84173118102942</c:v>
                </c:pt>
                <c:pt idx="16">
                  <c:v>72.70651103217305</c:v>
                </c:pt>
                <c:pt idx="17">
                  <c:v>71.36449118602945</c:v>
                </c:pt>
                <c:pt idx="18">
                  <c:v>70.60187304248183</c:v>
                </c:pt>
                <c:pt idx="19">
                  <c:v>69.37757061681077</c:v>
                </c:pt>
                <c:pt idx="20">
                  <c:v>69.15372605258831</c:v>
                </c:pt>
                <c:pt idx="21">
                  <c:v>67.28267793104072</c:v>
                </c:pt>
                <c:pt idx="22">
                  <c:v>66.13497637729147</c:v>
                </c:pt>
                <c:pt idx="23">
                  <c:v>65.24517416309877</c:v>
                </c:pt>
                <c:pt idx="24">
                  <c:v>63.21961357126915</c:v>
                </c:pt>
                <c:pt idx="25">
                  <c:v>60.921862616794314</c:v>
                </c:pt>
                <c:pt idx="26">
                  <c:v>60.236833070979884</c:v>
                </c:pt>
                <c:pt idx="27">
                  <c:v>60.23279027933272</c:v>
                </c:pt>
                <c:pt idx="28">
                  <c:v>58.8485321670525</c:v>
                </c:pt>
                <c:pt idx="29">
                  <c:v>53.24718424077297</c:v>
                </c:pt>
                <c:pt idx="30">
                  <c:v>51.96492159123889</c:v>
                </c:pt>
                <c:pt idx="31">
                  <c:v>48.12254833790683</c:v>
                </c:pt>
                <c:pt idx="32">
                  <c:v>46.76676480933358</c:v>
                </c:pt>
                <c:pt idx="33">
                  <c:v>46.62704197148827</c:v>
                </c:pt>
                <c:pt idx="34">
                  <c:v>45.494806523577395</c:v>
                </c:pt>
                <c:pt idx="35">
                  <c:v>44.85244681393414</c:v>
                </c:pt>
                <c:pt idx="36">
                  <c:v>42.34408894991548</c:v>
                </c:pt>
                <c:pt idx="37">
                  <c:v>41.690578656538555</c:v>
                </c:pt>
                <c:pt idx="38">
                  <c:v>41.098380980591145</c:v>
                </c:pt>
                <c:pt idx="39">
                  <c:v>40.017442678202336</c:v>
                </c:pt>
                <c:pt idx="40">
                  <c:v>35.10432902386935</c:v>
                </c:pt>
                <c:pt idx="41">
                  <c:v>32.64473699560064</c:v>
                </c:pt>
                <c:pt idx="42">
                  <c:v>31.530273487348374</c:v>
                </c:pt>
                <c:pt idx="43">
                  <c:v>31.21473226029444</c:v>
                </c:pt>
                <c:pt idx="44">
                  <c:v>29.021131324271522</c:v>
                </c:pt>
                <c:pt idx="45">
                  <c:v>28.786986284691288</c:v>
                </c:pt>
                <c:pt idx="46">
                  <c:v>27.315950248335195</c:v>
                </c:pt>
                <c:pt idx="47">
                  <c:v>24.732492920205612</c:v>
                </c:pt>
                <c:pt idx="48">
                  <c:v>23.997983311056625</c:v>
                </c:pt>
                <c:pt idx="49">
                  <c:v>22.689833644220464</c:v>
                </c:pt>
                <c:pt idx="50">
                  <c:v>21.015539243802888</c:v>
                </c:pt>
                <c:pt idx="51">
                  <c:v>18.16533216841483</c:v>
                </c:pt>
                <c:pt idx="52">
                  <c:v>16.261632645172767</c:v>
                </c:pt>
                <c:pt idx="53">
                  <c:v>13.456818974360374</c:v>
                </c:pt>
                <c:pt idx="54">
                  <c:v>13.417120082148939</c:v>
                </c:pt>
                <c:pt idx="55">
                  <c:v>11.053736047831919</c:v>
                </c:pt>
                <c:pt idx="56">
                  <c:v>9.97876045949207</c:v>
                </c:pt>
                <c:pt idx="57">
                  <c:v>9.362850331677325</c:v>
                </c:pt>
                <c:pt idx="58">
                  <c:v>8.679889701775878</c:v>
                </c:pt>
                <c:pt idx="59">
                  <c:v>4.7249494175285065</c:v>
                </c:pt>
                <c:pt idx="60">
                  <c:v>4.081216942855019</c:v>
                </c:pt>
                <c:pt idx="61">
                  <c:v>1.1917814574588457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心病二科</c:v>
                </c:pt>
                <c:pt idx="2">
                  <c:v>儿科</c:v>
                </c:pt>
                <c:pt idx="3">
                  <c:v>产科</c:v>
                </c:pt>
                <c:pt idx="4">
                  <c:v>泌尿外科</c:v>
                </c:pt>
                <c:pt idx="5">
                  <c:v>胸外科</c:v>
                </c:pt>
                <c:pt idx="6">
                  <c:v>妇科妇二科合并</c:v>
                </c:pt>
                <c:pt idx="7">
                  <c:v>东区肾病科</c:v>
                </c:pt>
                <c:pt idx="8">
                  <c:v>乳腺甲状腺外科</c:v>
                </c:pt>
                <c:pt idx="9">
                  <c:v>骨科</c:v>
                </c:pt>
                <c:pt idx="10">
                  <c:v>口腔科</c:v>
                </c:pt>
                <c:pt idx="11">
                  <c:v>眼科</c:v>
                </c:pt>
                <c:pt idx="12">
                  <c:v>脑病三科</c:v>
                </c:pt>
                <c:pt idx="13">
                  <c:v>小儿骨科</c:v>
                </c:pt>
                <c:pt idx="14">
                  <c:v>脊柱骨科</c:v>
                </c:pt>
                <c:pt idx="15">
                  <c:v>小儿推拿科</c:v>
                </c:pt>
                <c:pt idx="16">
                  <c:v>脑病一科</c:v>
                </c:pt>
                <c:pt idx="17">
                  <c:v>医院</c:v>
                </c:pt>
                <c:pt idx="18">
                  <c:v>肝胆外科</c:v>
                </c:pt>
                <c:pt idx="19">
                  <c:v>脾胃科消化科合并</c:v>
                </c:pt>
                <c:pt idx="20">
                  <c:v>运动损伤骨科</c:v>
                </c:pt>
                <c:pt idx="21">
                  <c:v>身心医学科</c:v>
                </c:pt>
                <c:pt idx="22">
                  <c:v>显微骨科</c:v>
                </c:pt>
                <c:pt idx="23">
                  <c:v>妇二科</c:v>
                </c:pt>
                <c:pt idx="24">
                  <c:v>康复科</c:v>
                </c:pt>
                <c:pt idx="25">
                  <c:v>脑病二科</c:v>
                </c:pt>
                <c:pt idx="26">
                  <c:v>皮肤科</c:v>
                </c:pt>
                <c:pt idx="27">
                  <c:v>心病三科</c:v>
                </c:pt>
                <c:pt idx="28">
                  <c:v>治未病中心</c:v>
                </c:pt>
                <c:pt idx="29">
                  <c:v>心病一科</c:v>
                </c:pt>
                <c:pt idx="30">
                  <c:v>东区重症医学科</c:v>
                </c:pt>
                <c:pt idx="31">
                  <c:v>创伤骨科</c:v>
                </c:pt>
                <c:pt idx="32">
                  <c:v>普通外科</c:v>
                </c:pt>
                <c:pt idx="33">
                  <c:v>耳鼻喉科</c:v>
                </c:pt>
                <c:pt idx="34">
                  <c:v>推拿科</c:v>
                </c:pt>
                <c:pt idx="35">
                  <c:v>重症医学科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肝病科</c:v>
                </c:pt>
                <c:pt idx="39">
                  <c:v>微创骨科</c:v>
                </c:pt>
                <c:pt idx="40">
                  <c:v>妇科</c:v>
                </c:pt>
                <c:pt idx="41">
                  <c:v>肛肠科</c:v>
                </c:pt>
                <c:pt idx="42">
                  <c:v>内分泌科</c:v>
                </c:pt>
                <c:pt idx="43">
                  <c:v>关节骨科</c:v>
                </c:pt>
                <c:pt idx="44">
                  <c:v>神经内科</c:v>
                </c:pt>
                <c:pt idx="45">
                  <c:v>肾脏内科</c:v>
                </c:pt>
                <c:pt idx="46">
                  <c:v>周围血管科</c:v>
                </c:pt>
                <c:pt idx="47">
                  <c:v>血液科</c:v>
                </c:pt>
                <c:pt idx="48">
                  <c:v>中医外治中心</c:v>
                </c:pt>
                <c:pt idx="49">
                  <c:v>中医经典科</c:v>
                </c:pt>
                <c:pt idx="50">
                  <c:v>肾病科</c:v>
                </c:pt>
                <c:pt idx="51">
                  <c:v>呼吸内科</c:v>
                </c:pt>
                <c:pt idx="52">
                  <c:v>综合内科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男科</c:v>
                </c:pt>
                <c:pt idx="56">
                  <c:v>消化内科</c:v>
                </c:pt>
                <c:pt idx="57">
                  <c:v>脾胃病科</c:v>
                </c:pt>
                <c:pt idx="58">
                  <c:v>肿瘤内科</c:v>
                </c:pt>
                <c:pt idx="59">
                  <c:v>西区重症医学科</c:v>
                </c:pt>
                <c:pt idx="60">
                  <c:v>美容皮肤科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99.20354964079438</c:v>
                </c:pt>
                <c:pt idx="2">
                  <c:v>97.40214691007945</c:v>
                </c:pt>
                <c:pt idx="3">
                  <c:v>95.39216288225548</c:v>
                </c:pt>
                <c:pt idx="4">
                  <c:v>94.95273576394507</c:v>
                </c:pt>
                <c:pt idx="5">
                  <c:v>92.42264219989563</c:v>
                </c:pt>
                <c:pt idx="6">
                  <c:v>90.62640736111335</c:v>
                </c:pt>
                <c:pt idx="7">
                  <c:v>87.83313900846686</c:v>
                </c:pt>
                <c:pt idx="8">
                  <c:v>87.52112317350311</c:v>
                </c:pt>
                <c:pt idx="9">
                  <c:v>86.94693902822917</c:v>
                </c:pt>
                <c:pt idx="10">
                  <c:v>86.23148339662876</c:v>
                </c:pt>
                <c:pt idx="11">
                  <c:v>86.08718787979342</c:v>
                </c:pt>
                <c:pt idx="12">
                  <c:v>85.92865599984276</c:v>
                </c:pt>
                <c:pt idx="13">
                  <c:v>85.24725090549433</c:v>
                </c:pt>
                <c:pt idx="14">
                  <c:v>84.42706614798047</c:v>
                </c:pt>
                <c:pt idx="15">
                  <c:v>84.07782801275279</c:v>
                </c:pt>
                <c:pt idx="16">
                  <c:v>80.57751642871713</c:v>
                </c:pt>
                <c:pt idx="17">
                  <c:v>79.97385070327687</c:v>
                </c:pt>
                <c:pt idx="18">
                  <c:v>75.14136481481599</c:v>
                </c:pt>
                <c:pt idx="19">
                  <c:v>74.13383424013647</c:v>
                </c:pt>
                <c:pt idx="20">
                  <c:v>70.00878033303785</c:v>
                </c:pt>
                <c:pt idx="21">
                  <c:v>68.62789342846305</c:v>
                </c:pt>
                <c:pt idx="22">
                  <c:v>67.15225567341956</c:v>
                </c:pt>
                <c:pt idx="23">
                  <c:v>63.19947579471677</c:v>
                </c:pt>
                <c:pt idx="24">
                  <c:v>61.90624175975207</c:v>
                </c:pt>
                <c:pt idx="25">
                  <c:v>61.83710866096502</c:v>
                </c:pt>
                <c:pt idx="26">
                  <c:v>57.82116172975347</c:v>
                </c:pt>
                <c:pt idx="27">
                  <c:v>55.20004497465952</c:v>
                </c:pt>
                <c:pt idx="28">
                  <c:v>53.65494254541654</c:v>
                </c:pt>
                <c:pt idx="29">
                  <c:v>52.95359077108834</c:v>
                </c:pt>
                <c:pt idx="30">
                  <c:v>50.88023255382647</c:v>
                </c:pt>
                <c:pt idx="31">
                  <c:v>48.65858859392665</c:v>
                </c:pt>
                <c:pt idx="32">
                  <c:v>47.67608933262448</c:v>
                </c:pt>
                <c:pt idx="33">
                  <c:v>45.32916002631349</c:v>
                </c:pt>
                <c:pt idx="34">
                  <c:v>42.68394348608962</c:v>
                </c:pt>
                <c:pt idx="35">
                  <c:v>39.230475775631525</c:v>
                </c:pt>
                <c:pt idx="36">
                  <c:v>38.89531471618664</c:v>
                </c:pt>
                <c:pt idx="37">
                  <c:v>38.670027024003524</c:v>
                </c:pt>
                <c:pt idx="38">
                  <c:v>36.97698351166544</c:v>
                </c:pt>
                <c:pt idx="39">
                  <c:v>36.97517557835502</c:v>
                </c:pt>
                <c:pt idx="40">
                  <c:v>35.15122615236</c:v>
                </c:pt>
                <c:pt idx="41">
                  <c:v>33.222984617801785</c:v>
                </c:pt>
                <c:pt idx="42">
                  <c:v>31.07729902217385</c:v>
                </c:pt>
                <c:pt idx="43">
                  <c:v>30.0420732611019</c:v>
                </c:pt>
                <c:pt idx="44">
                  <c:v>29.951329344610237</c:v>
                </c:pt>
                <c:pt idx="45">
                  <c:v>29.19085797776058</c:v>
                </c:pt>
                <c:pt idx="46">
                  <c:v>26.959087779642545</c:v>
                </c:pt>
                <c:pt idx="47">
                  <c:v>26.11489540764367</c:v>
                </c:pt>
                <c:pt idx="48">
                  <c:v>23.952760816999415</c:v>
                </c:pt>
                <c:pt idx="49">
                  <c:v>23.83329807411826</c:v>
                </c:pt>
                <c:pt idx="50">
                  <c:v>22.55590808170999</c:v>
                </c:pt>
                <c:pt idx="51">
                  <c:v>20.077672693723525</c:v>
                </c:pt>
                <c:pt idx="52">
                  <c:v>19.97440886304253</c:v>
                </c:pt>
                <c:pt idx="53">
                  <c:v>19.894838643009848</c:v>
                </c:pt>
                <c:pt idx="54">
                  <c:v>18.29911340383519</c:v>
                </c:pt>
                <c:pt idx="55">
                  <c:v>15.851302787667839</c:v>
                </c:pt>
                <c:pt idx="56">
                  <c:v>14.533823629150511</c:v>
                </c:pt>
                <c:pt idx="57">
                  <c:v>10.918575501026025</c:v>
                </c:pt>
                <c:pt idx="58">
                  <c:v>9.575121890221757</c:v>
                </c:pt>
                <c:pt idx="59">
                  <c:v>6.613112759444308</c:v>
                </c:pt>
                <c:pt idx="60">
                  <c:v>2.548047978277693</c:v>
                </c:pt>
                <c:pt idx="61">
                  <c:v>0.016660458080497324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肛肠科</c:v>
                </c:pt>
                <c:pt idx="2">
                  <c:v>肝病科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泌尿外科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推拿科</c:v>
                </c:pt>
                <c:pt idx="13">
                  <c:v>脑病二科</c:v>
                </c:pt>
                <c:pt idx="14">
                  <c:v>眼科</c:v>
                </c:pt>
                <c:pt idx="15">
                  <c:v>产科</c:v>
                </c:pt>
                <c:pt idx="16">
                  <c:v>乳腺甲状腺外科</c:v>
                </c:pt>
                <c:pt idx="17">
                  <c:v>脑病一科</c:v>
                </c:pt>
                <c:pt idx="18">
                  <c:v>儿科</c:v>
                </c:pt>
                <c:pt idx="19">
                  <c:v>肿瘤内科</c:v>
                </c:pt>
                <c:pt idx="20">
                  <c:v>综合内科</c:v>
                </c:pt>
                <c:pt idx="21">
                  <c:v>创伤骨科</c:v>
                </c:pt>
                <c:pt idx="22">
                  <c:v>周围血管科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针灸科</c:v>
                </c:pt>
                <c:pt idx="26">
                  <c:v>关节骨科</c:v>
                </c:pt>
                <c:pt idx="27">
                  <c:v>呼吸内科</c:v>
                </c:pt>
                <c:pt idx="28">
                  <c:v>胸外科</c:v>
                </c:pt>
                <c:pt idx="29">
                  <c:v>显微骨科</c:v>
                </c:pt>
                <c:pt idx="30">
                  <c:v>皮肤科</c:v>
                </c:pt>
                <c:pt idx="31">
                  <c:v>神经内科</c:v>
                </c:pt>
                <c:pt idx="32">
                  <c:v>心血管内科</c:v>
                </c:pt>
                <c:pt idx="33">
                  <c:v>美容皮肤科</c:v>
                </c:pt>
                <c:pt idx="34">
                  <c:v>东区肾病科</c:v>
                </c:pt>
                <c:pt idx="35">
                  <c:v>运动损伤骨科</c:v>
                </c:pt>
                <c:pt idx="36">
                  <c:v>血液科</c:v>
                </c:pt>
                <c:pt idx="37">
                  <c:v>脊柱骨科</c:v>
                </c:pt>
                <c:pt idx="38">
                  <c:v>老年医学科</c:v>
                </c:pt>
                <c:pt idx="39">
                  <c:v>消化内科</c:v>
                </c:pt>
                <c:pt idx="40">
                  <c:v>神经外科</c:v>
                </c:pt>
                <c:pt idx="41">
                  <c:v>妇科妇二科合并</c:v>
                </c:pt>
                <c:pt idx="42">
                  <c:v>肾脏内科</c:v>
                </c:pt>
                <c:pt idx="43">
                  <c:v>东区重症医学科</c:v>
                </c:pt>
                <c:pt idx="44">
                  <c:v>肾病科</c:v>
                </c:pt>
                <c:pt idx="45">
                  <c:v>治未病中心</c:v>
                </c:pt>
                <c:pt idx="46">
                  <c:v>骨科</c:v>
                </c:pt>
                <c:pt idx="47">
                  <c:v>脾胃病科</c:v>
                </c:pt>
                <c:pt idx="48">
                  <c:v>口腔科</c:v>
                </c:pt>
                <c:pt idx="49">
                  <c:v>脾胃科消化科合并</c:v>
                </c:pt>
                <c:pt idx="50">
                  <c:v>男科</c:v>
                </c:pt>
                <c:pt idx="51">
                  <c:v>妇科</c:v>
                </c:pt>
                <c:pt idx="52">
                  <c:v>中医经典科</c:v>
                </c:pt>
                <c:pt idx="53">
                  <c:v>普通外科</c:v>
                </c:pt>
                <c:pt idx="54">
                  <c:v>小儿推拿科</c:v>
                </c:pt>
                <c:pt idx="55">
                  <c:v>中医外治中心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耳鼻喉科</c:v>
                </c:pt>
                <c:pt idx="59">
                  <c:v>妇二科</c:v>
                </c:pt>
                <c:pt idx="60">
                  <c:v>西区重症医学科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1.057844701405907</c:v>
                </c:pt>
                <c:pt idx="2">
                  <c:v>1.0573971156357689</c:v>
                </c:pt>
                <c:pt idx="3">
                  <c:v>1.0542475988678661</c:v>
                </c:pt>
                <c:pt idx="4">
                  <c:v>1.0541505563640812</c:v>
                </c:pt>
                <c:pt idx="5">
                  <c:v>1.0328341330728594</c:v>
                </c:pt>
                <c:pt idx="6">
                  <c:v>1.0195444208238416</c:v>
                </c:pt>
                <c:pt idx="7">
                  <c:v>0.9476115783548491</c:v>
                </c:pt>
                <c:pt idx="8">
                  <c:v>0.9249803054498213</c:v>
                </c:pt>
                <c:pt idx="9">
                  <c:v>0.9141186833744704</c:v>
                </c:pt>
                <c:pt idx="10">
                  <c:v>0.9052797994900397</c:v>
                </c:pt>
                <c:pt idx="11">
                  <c:v>0.8864943898128472</c:v>
                </c:pt>
                <c:pt idx="12">
                  <c:v>0.884111844095436</c:v>
                </c:pt>
                <c:pt idx="13">
                  <c:v>0.8613015750910019</c:v>
                </c:pt>
                <c:pt idx="14">
                  <c:v>0.8492000965943289</c:v>
                </c:pt>
                <c:pt idx="15">
                  <c:v>0.8416049119484162</c:v>
                </c:pt>
                <c:pt idx="16">
                  <c:v>0.8361819017060657</c:v>
                </c:pt>
                <c:pt idx="17">
                  <c:v>0.8269007745576612</c:v>
                </c:pt>
                <c:pt idx="18">
                  <c:v>0.8077058640637502</c:v>
                </c:pt>
                <c:pt idx="19">
                  <c:v>0.7659798317682704</c:v>
                </c:pt>
                <c:pt idx="20">
                  <c:v>0.7390120628946261</c:v>
                </c:pt>
                <c:pt idx="21">
                  <c:v>0.7131109107163901</c:v>
                </c:pt>
                <c:pt idx="22">
                  <c:v>0.697091310651382</c:v>
                </c:pt>
                <c:pt idx="23">
                  <c:v>0.6610257346204081</c:v>
                </c:pt>
                <c:pt idx="24">
                  <c:v>0.6516075215649658</c:v>
                </c:pt>
                <c:pt idx="25">
                  <c:v>0.6179522661132903</c:v>
                </c:pt>
                <c:pt idx="26">
                  <c:v>0.6062587203411994</c:v>
                </c:pt>
                <c:pt idx="27">
                  <c:v>0.5376951068699535</c:v>
                </c:pt>
                <c:pt idx="28">
                  <c:v>0.5170251294499271</c:v>
                </c:pt>
                <c:pt idx="29">
                  <c:v>0.49603243414165504</c:v>
                </c:pt>
                <c:pt idx="30">
                  <c:v>0.4859267306906591</c:v>
                </c:pt>
                <c:pt idx="31">
                  <c:v>0.4445580223372286</c:v>
                </c:pt>
                <c:pt idx="32">
                  <c:v>0.43702656767175496</c:v>
                </c:pt>
                <c:pt idx="33">
                  <c:v>0.38420923820540265</c:v>
                </c:pt>
                <c:pt idx="34">
                  <c:v>0.35885775863824176</c:v>
                </c:pt>
                <c:pt idx="35">
                  <c:v>0.35837384620173723</c:v>
                </c:pt>
                <c:pt idx="36">
                  <c:v>0.3517701522800983</c:v>
                </c:pt>
                <c:pt idx="37">
                  <c:v>0.3488634706027552</c:v>
                </c:pt>
                <c:pt idx="38">
                  <c:v>0.31266306324367604</c:v>
                </c:pt>
                <c:pt idx="39">
                  <c:v>0.28915833297689586</c:v>
                </c:pt>
                <c:pt idx="40">
                  <c:v>0.28447004821442945</c:v>
                </c:pt>
                <c:pt idx="41">
                  <c:v>0.2828275589210768</c:v>
                </c:pt>
                <c:pt idx="42">
                  <c:v>0.23944761800700062</c:v>
                </c:pt>
                <c:pt idx="43">
                  <c:v>0.2227078754771877</c:v>
                </c:pt>
                <c:pt idx="44">
                  <c:v>0.20713832724929931</c:v>
                </c:pt>
                <c:pt idx="45">
                  <c:v>0.20492041071849287</c:v>
                </c:pt>
                <c:pt idx="46">
                  <c:v>0.20401777397173268</c:v>
                </c:pt>
                <c:pt idx="47">
                  <c:v>0.20138766521726392</c:v>
                </c:pt>
                <c:pt idx="48">
                  <c:v>0.1732282885104483</c:v>
                </c:pt>
                <c:pt idx="49">
                  <c:v>0.15048399183740296</c:v>
                </c:pt>
                <c:pt idx="50">
                  <c:v>0.13461719068161318</c:v>
                </c:pt>
                <c:pt idx="51">
                  <c:v>0.13454479977651204</c:v>
                </c:pt>
                <c:pt idx="52">
                  <c:v>0.1294937328882299</c:v>
                </c:pt>
                <c:pt idx="53">
                  <c:v>0.12520933115256608</c:v>
                </c:pt>
                <c:pt idx="54">
                  <c:v>0.09428847524987988</c:v>
                </c:pt>
                <c:pt idx="55">
                  <c:v>0.0847675155082015</c:v>
                </c:pt>
                <c:pt idx="56">
                  <c:v>0.07084049870859367</c:v>
                </c:pt>
                <c:pt idx="57">
                  <c:v>0.051464009949822545</c:v>
                </c:pt>
                <c:pt idx="58">
                  <c:v>0.029872658341515458</c:v>
                </c:pt>
                <c:pt idx="59">
                  <c:v>0.02416535045153837</c:v>
                </c:pt>
                <c:pt idx="60">
                  <c:v>0.007624239026124432</c:v>
                </c:pt>
                <c:pt idx="61">
                  <c:v>0.0017017479681587378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脾胃科消化科合并</c:v>
                </c:pt>
                <c:pt idx="2">
                  <c:v>肾脏内科</c:v>
                </c:pt>
                <c:pt idx="3">
                  <c:v>美容皮肤科</c:v>
                </c:pt>
                <c:pt idx="4">
                  <c:v>脑病二科</c:v>
                </c:pt>
                <c:pt idx="5">
                  <c:v>关节骨科</c:v>
                </c:pt>
                <c:pt idx="6">
                  <c:v>肛肠科</c:v>
                </c:pt>
                <c:pt idx="7">
                  <c:v>东区肾病科</c:v>
                </c:pt>
                <c:pt idx="8">
                  <c:v>中医经典科</c:v>
                </c:pt>
                <c:pt idx="9">
                  <c:v>心病二科</c:v>
                </c:pt>
                <c:pt idx="10">
                  <c:v>消化内科</c:v>
                </c:pt>
                <c:pt idx="11">
                  <c:v>儿科</c:v>
                </c:pt>
                <c:pt idx="12">
                  <c:v>男科</c:v>
                </c:pt>
                <c:pt idx="13">
                  <c:v>产科</c:v>
                </c:pt>
                <c:pt idx="14">
                  <c:v>血液科</c:v>
                </c:pt>
                <c:pt idx="15">
                  <c:v>西区重症医学科</c:v>
                </c:pt>
                <c:pt idx="16">
                  <c:v>康复科</c:v>
                </c:pt>
                <c:pt idx="17">
                  <c:v>综合内科</c:v>
                </c:pt>
                <c:pt idx="18">
                  <c:v>胸外科</c:v>
                </c:pt>
                <c:pt idx="19">
                  <c:v>肿瘤内科</c:v>
                </c:pt>
                <c:pt idx="20">
                  <c:v>脾胃病科</c:v>
                </c:pt>
                <c:pt idx="21">
                  <c:v>身心医学科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老年医学科</c:v>
                </c:pt>
                <c:pt idx="25">
                  <c:v>运动损伤骨科</c:v>
                </c:pt>
                <c:pt idx="26">
                  <c:v>妇二科</c:v>
                </c:pt>
                <c:pt idx="27">
                  <c:v>肾病科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小儿骨科</c:v>
                </c:pt>
                <c:pt idx="31">
                  <c:v>内分泌科</c:v>
                </c:pt>
                <c:pt idx="32">
                  <c:v>脊柱骨科</c:v>
                </c:pt>
                <c:pt idx="33">
                  <c:v>皮肤科</c:v>
                </c:pt>
                <c:pt idx="34">
                  <c:v>肝病科</c:v>
                </c:pt>
                <c:pt idx="35">
                  <c:v>骨科</c:v>
                </c:pt>
                <c:pt idx="36">
                  <c:v>眼科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脑病三科</c:v>
                </c:pt>
                <c:pt idx="40">
                  <c:v>口腔科</c:v>
                </c:pt>
                <c:pt idx="41">
                  <c:v>呼吸内科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妇科妇二科合并</c:v>
                </c:pt>
                <c:pt idx="45">
                  <c:v>妇科</c:v>
                </c:pt>
                <c:pt idx="46">
                  <c:v>心病四科</c:v>
                </c:pt>
                <c:pt idx="47">
                  <c:v>风湿病科</c:v>
                </c:pt>
                <c:pt idx="48">
                  <c:v>周围血管科</c:v>
                </c:pt>
                <c:pt idx="49">
                  <c:v>显微骨科</c:v>
                </c:pt>
                <c:pt idx="50">
                  <c:v>东区重症医学科</c:v>
                </c:pt>
                <c:pt idx="51">
                  <c:v>推拿科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医院</c:v>
                </c:pt>
                <c:pt idx="55">
                  <c:v>泌尿外科</c:v>
                </c:pt>
                <c:pt idx="56">
                  <c:v>乳腺甲状腺外科</c:v>
                </c:pt>
                <c:pt idx="57">
                  <c:v>针灸科</c:v>
                </c:pt>
                <c:pt idx="58">
                  <c:v>心病一科</c:v>
                </c:pt>
                <c:pt idx="59">
                  <c:v>肝胆外科</c:v>
                </c:pt>
                <c:pt idx="60">
                  <c:v>创伤骨科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96.22332252251499</c:v>
                </c:pt>
                <c:pt idx="2">
                  <c:v>92.95040585457876</c:v>
                </c:pt>
                <c:pt idx="3">
                  <c:v>91.62683853728932</c:v>
                </c:pt>
                <c:pt idx="4">
                  <c:v>91.42212429399932</c:v>
                </c:pt>
                <c:pt idx="5">
                  <c:v>90.16242810338441</c:v>
                </c:pt>
                <c:pt idx="6">
                  <c:v>89.31771026960433</c:v>
                </c:pt>
                <c:pt idx="7">
                  <c:v>86.54498918109664</c:v>
                </c:pt>
                <c:pt idx="8">
                  <c:v>86.34688976682848</c:v>
                </c:pt>
                <c:pt idx="9">
                  <c:v>83.62985896939567</c:v>
                </c:pt>
                <c:pt idx="10">
                  <c:v>81.08564898655727</c:v>
                </c:pt>
                <c:pt idx="11">
                  <c:v>79.56478012794247</c:v>
                </c:pt>
                <c:pt idx="12">
                  <c:v>78.37267086755904</c:v>
                </c:pt>
                <c:pt idx="13">
                  <c:v>77.37537489508105</c:v>
                </c:pt>
                <c:pt idx="14">
                  <c:v>77.29712213737542</c:v>
                </c:pt>
                <c:pt idx="15">
                  <c:v>76.46345548786259</c:v>
                </c:pt>
                <c:pt idx="16">
                  <c:v>75.14455012875398</c:v>
                </c:pt>
                <c:pt idx="17">
                  <c:v>73.25257169693602</c:v>
                </c:pt>
                <c:pt idx="18">
                  <c:v>69.46768549716134</c:v>
                </c:pt>
                <c:pt idx="19">
                  <c:v>69.08149150898255</c:v>
                </c:pt>
                <c:pt idx="20">
                  <c:v>68.53428902456136</c:v>
                </c:pt>
                <c:pt idx="21">
                  <c:v>67.19239177776366</c:v>
                </c:pt>
                <c:pt idx="22">
                  <c:v>66.95230548421208</c:v>
                </c:pt>
                <c:pt idx="23">
                  <c:v>65.23893308148834</c:v>
                </c:pt>
                <c:pt idx="24">
                  <c:v>60.890067855452834</c:v>
                </c:pt>
                <c:pt idx="25">
                  <c:v>59.02151112400271</c:v>
                </c:pt>
                <c:pt idx="26">
                  <c:v>58.81598181177342</c:v>
                </c:pt>
                <c:pt idx="27">
                  <c:v>52.286214575729005</c:v>
                </c:pt>
                <c:pt idx="28">
                  <c:v>50.798393636024535</c:v>
                </c:pt>
                <c:pt idx="29">
                  <c:v>50.44221332622604</c:v>
                </c:pt>
                <c:pt idx="30">
                  <c:v>49.60808227860645</c:v>
                </c:pt>
                <c:pt idx="31">
                  <c:v>48.64129628584488</c:v>
                </c:pt>
                <c:pt idx="32">
                  <c:v>47.486844386768254</c:v>
                </c:pt>
                <c:pt idx="33">
                  <c:v>45.99790182457102</c:v>
                </c:pt>
                <c:pt idx="34">
                  <c:v>45.66697319481522</c:v>
                </c:pt>
                <c:pt idx="35">
                  <c:v>44.07380923630365</c:v>
                </c:pt>
                <c:pt idx="36">
                  <c:v>43.46980841898372</c:v>
                </c:pt>
                <c:pt idx="37">
                  <c:v>34.60983169252575</c:v>
                </c:pt>
                <c:pt idx="38">
                  <c:v>34.54921772042865</c:v>
                </c:pt>
                <c:pt idx="39">
                  <c:v>32.511839968966214</c:v>
                </c:pt>
                <c:pt idx="40">
                  <c:v>32.24443818914327</c:v>
                </c:pt>
                <c:pt idx="41">
                  <c:v>30.95530499512603</c:v>
                </c:pt>
                <c:pt idx="42">
                  <c:v>28.074557087699088</c:v>
                </c:pt>
                <c:pt idx="43">
                  <c:v>27.954264494658613</c:v>
                </c:pt>
                <c:pt idx="44">
                  <c:v>27.18659725280753</c:v>
                </c:pt>
                <c:pt idx="45">
                  <c:v>26.819238571500165</c:v>
                </c:pt>
                <c:pt idx="46">
                  <c:v>24.763360979613015</c:v>
                </c:pt>
                <c:pt idx="47">
                  <c:v>24.61382450428962</c:v>
                </c:pt>
                <c:pt idx="48">
                  <c:v>24.50945095830428</c:v>
                </c:pt>
                <c:pt idx="49">
                  <c:v>23.101867316798508</c:v>
                </c:pt>
                <c:pt idx="50">
                  <c:v>21.534457629433525</c:v>
                </c:pt>
                <c:pt idx="51">
                  <c:v>12.974588730969362</c:v>
                </c:pt>
                <c:pt idx="52">
                  <c:v>11.52746362383476</c:v>
                </c:pt>
                <c:pt idx="53">
                  <c:v>10.883237747241646</c:v>
                </c:pt>
                <c:pt idx="54">
                  <c:v>9.934605324296955</c:v>
                </c:pt>
                <c:pt idx="55">
                  <c:v>7.542739949629827</c:v>
                </c:pt>
                <c:pt idx="56">
                  <c:v>4.058935763069322</c:v>
                </c:pt>
                <c:pt idx="57">
                  <c:v>2.4778243660144668</c:v>
                </c:pt>
                <c:pt idx="58">
                  <c:v>2.204610884471924</c:v>
                </c:pt>
                <c:pt idx="59">
                  <c:v>1.3662821431514782</c:v>
                </c:pt>
                <c:pt idx="60">
                  <c:v>0.8364498871423768</c:v>
                </c:pt>
                <c:pt idx="61">
                  <c:v>0.032872803692479545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东区重症医学科</c:v>
                </c:pt>
                <c:pt idx="2">
                  <c:v>心血管内科</c:v>
                </c:pt>
                <c:pt idx="3">
                  <c:v>西区重症医学科</c:v>
                </c:pt>
                <c:pt idx="4">
                  <c:v>心病三科</c:v>
                </c:pt>
                <c:pt idx="5">
                  <c:v>显微骨科</c:v>
                </c:pt>
                <c:pt idx="6">
                  <c:v>皮肤科</c:v>
                </c:pt>
                <c:pt idx="7">
                  <c:v>妇科</c:v>
                </c:pt>
                <c:pt idx="8">
                  <c:v>脾胃科消化科合并</c:v>
                </c:pt>
                <c:pt idx="9">
                  <c:v>消化内科</c:v>
                </c:pt>
                <c:pt idx="10">
                  <c:v>口腔科</c:v>
                </c:pt>
                <c:pt idx="11">
                  <c:v>耳鼻喉科</c:v>
                </c:pt>
                <c:pt idx="12">
                  <c:v>肾病科</c:v>
                </c:pt>
                <c:pt idx="13">
                  <c:v>儿科</c:v>
                </c:pt>
                <c:pt idx="14">
                  <c:v>小儿骨科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骨科</c:v>
                </c:pt>
                <c:pt idx="18">
                  <c:v>肾脏内科</c:v>
                </c:pt>
                <c:pt idx="19">
                  <c:v>神经外科</c:v>
                </c:pt>
                <c:pt idx="20">
                  <c:v>呼吸内科</c:v>
                </c:pt>
                <c:pt idx="21">
                  <c:v>心病四科</c:v>
                </c:pt>
                <c:pt idx="22">
                  <c:v>脑病三科</c:v>
                </c:pt>
                <c:pt idx="23">
                  <c:v>脑病一科</c:v>
                </c:pt>
                <c:pt idx="24">
                  <c:v>运动损伤骨科</c:v>
                </c:pt>
                <c:pt idx="25">
                  <c:v>周围血管科</c:v>
                </c:pt>
                <c:pt idx="26">
                  <c:v>男科</c:v>
                </c:pt>
                <c:pt idx="27">
                  <c:v>中医经典科</c:v>
                </c:pt>
                <c:pt idx="28">
                  <c:v>中医外治中心</c:v>
                </c:pt>
                <c:pt idx="29">
                  <c:v>血液科</c:v>
                </c:pt>
                <c:pt idx="30">
                  <c:v>神经内科</c:v>
                </c:pt>
                <c:pt idx="31">
                  <c:v>泌尿外科</c:v>
                </c:pt>
                <c:pt idx="32">
                  <c:v>重症医学科</c:v>
                </c:pt>
                <c:pt idx="33">
                  <c:v>肛肠科</c:v>
                </c:pt>
                <c:pt idx="34">
                  <c:v>美容皮肤科</c:v>
                </c:pt>
                <c:pt idx="35">
                  <c:v>针灸科</c:v>
                </c:pt>
                <c:pt idx="36">
                  <c:v>综合内科</c:v>
                </c:pt>
                <c:pt idx="37">
                  <c:v>脊柱骨科</c:v>
                </c:pt>
                <c:pt idx="38">
                  <c:v>脑病二科</c:v>
                </c:pt>
                <c:pt idx="39">
                  <c:v>妇科妇二科合并</c:v>
                </c:pt>
                <c:pt idx="40">
                  <c:v>眼科</c:v>
                </c:pt>
                <c:pt idx="41">
                  <c:v>肝病科</c:v>
                </c:pt>
                <c:pt idx="42">
                  <c:v>普通外科</c:v>
                </c:pt>
                <c:pt idx="43">
                  <c:v>关节骨科</c:v>
                </c:pt>
                <c:pt idx="44">
                  <c:v>内分泌科</c:v>
                </c:pt>
                <c:pt idx="45">
                  <c:v>肿瘤内科</c:v>
                </c:pt>
                <c:pt idx="46">
                  <c:v>医院</c:v>
                </c:pt>
                <c:pt idx="47">
                  <c:v>乳腺甲状腺外科</c:v>
                </c:pt>
                <c:pt idx="48">
                  <c:v>小儿推拿科</c:v>
                </c:pt>
                <c:pt idx="49">
                  <c:v>风湿病科</c:v>
                </c:pt>
                <c:pt idx="50">
                  <c:v>产科</c:v>
                </c:pt>
                <c:pt idx="51">
                  <c:v>东区肾病科</c:v>
                </c:pt>
                <c:pt idx="52">
                  <c:v>肝胆外科</c:v>
                </c:pt>
                <c:pt idx="53">
                  <c:v>心病二科</c:v>
                </c:pt>
                <c:pt idx="54">
                  <c:v>妇二科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治未病中心</c:v>
                </c:pt>
                <c:pt idx="59">
                  <c:v>老年医学科</c:v>
                </c:pt>
                <c:pt idx="60">
                  <c:v>脾胃病科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97.19940806675959</c:v>
                </c:pt>
                <c:pt idx="2">
                  <c:v>94.40962987063105</c:v>
                </c:pt>
                <c:pt idx="3">
                  <c:v>93.014062964773</c:v>
                </c:pt>
                <c:pt idx="4">
                  <c:v>92.09588225336785</c:v>
                </c:pt>
                <c:pt idx="5">
                  <c:v>92.06532471922999</c:v>
                </c:pt>
                <c:pt idx="6">
                  <c:v>91.64961665576831</c:v>
                </c:pt>
                <c:pt idx="7">
                  <c:v>90.619172625028</c:v>
                </c:pt>
                <c:pt idx="8">
                  <c:v>90.46509417232214</c:v>
                </c:pt>
                <c:pt idx="9">
                  <c:v>90.30906726439343</c:v>
                </c:pt>
                <c:pt idx="10">
                  <c:v>87.39279445314557</c:v>
                </c:pt>
                <c:pt idx="11">
                  <c:v>86.67413305913857</c:v>
                </c:pt>
                <c:pt idx="12">
                  <c:v>83.81184117745342</c:v>
                </c:pt>
                <c:pt idx="13">
                  <c:v>77.87904206581837</c:v>
                </c:pt>
                <c:pt idx="14">
                  <c:v>77.33632886678319</c:v>
                </c:pt>
                <c:pt idx="15">
                  <c:v>76.81766658390198</c:v>
                </c:pt>
                <c:pt idx="16">
                  <c:v>74.94910899843536</c:v>
                </c:pt>
                <c:pt idx="17">
                  <c:v>74.33559043703917</c:v>
                </c:pt>
                <c:pt idx="18">
                  <c:v>73.8139571302711</c:v>
                </c:pt>
                <c:pt idx="19">
                  <c:v>70.82558004744514</c:v>
                </c:pt>
                <c:pt idx="20">
                  <c:v>70.04301583851492</c:v>
                </c:pt>
                <c:pt idx="21">
                  <c:v>70.03005900856066</c:v>
                </c:pt>
                <c:pt idx="22">
                  <c:v>62.71753690298016</c:v>
                </c:pt>
                <c:pt idx="23">
                  <c:v>60.40214482294258</c:v>
                </c:pt>
                <c:pt idx="24">
                  <c:v>60.01259610616398</c:v>
                </c:pt>
                <c:pt idx="25">
                  <c:v>59.28668973941654</c:v>
                </c:pt>
                <c:pt idx="26">
                  <c:v>58.64432756586886</c:v>
                </c:pt>
                <c:pt idx="27">
                  <c:v>55.919909509973316</c:v>
                </c:pt>
                <c:pt idx="28">
                  <c:v>53.807963863846055</c:v>
                </c:pt>
                <c:pt idx="29">
                  <c:v>52.57462961210277</c:v>
                </c:pt>
                <c:pt idx="30">
                  <c:v>49.48106689874678</c:v>
                </c:pt>
                <c:pt idx="31">
                  <c:v>49.35752574359333</c:v>
                </c:pt>
                <c:pt idx="32">
                  <c:v>48.40094815377865</c:v>
                </c:pt>
                <c:pt idx="33">
                  <c:v>47.71307189307185</c:v>
                </c:pt>
                <c:pt idx="34">
                  <c:v>44.22260636193974</c:v>
                </c:pt>
                <c:pt idx="35">
                  <c:v>42.419489209112704</c:v>
                </c:pt>
                <c:pt idx="36">
                  <c:v>41.95849250767336</c:v>
                </c:pt>
                <c:pt idx="37">
                  <c:v>40.2677045201082</c:v>
                </c:pt>
                <c:pt idx="38">
                  <c:v>39.89706559031746</c:v>
                </c:pt>
                <c:pt idx="39">
                  <c:v>38.60205673509634</c:v>
                </c:pt>
                <c:pt idx="40">
                  <c:v>37.903801759335686</c:v>
                </c:pt>
                <c:pt idx="41">
                  <c:v>35.76378872880575</c:v>
                </c:pt>
                <c:pt idx="42">
                  <c:v>35.02175117488193</c:v>
                </c:pt>
                <c:pt idx="43">
                  <c:v>34.150043762980594</c:v>
                </c:pt>
                <c:pt idx="44">
                  <c:v>29.905309716241273</c:v>
                </c:pt>
                <c:pt idx="45">
                  <c:v>28.91154062258332</c:v>
                </c:pt>
                <c:pt idx="46">
                  <c:v>28.18957739244569</c:v>
                </c:pt>
                <c:pt idx="47">
                  <c:v>27.953100770229135</c:v>
                </c:pt>
                <c:pt idx="48">
                  <c:v>27.644273698669792</c:v>
                </c:pt>
                <c:pt idx="49">
                  <c:v>22.90150514397277</c:v>
                </c:pt>
                <c:pt idx="50">
                  <c:v>22.006980040728642</c:v>
                </c:pt>
                <c:pt idx="51">
                  <c:v>20.882498880152596</c:v>
                </c:pt>
                <c:pt idx="52">
                  <c:v>20.80135258982983</c:v>
                </c:pt>
                <c:pt idx="53">
                  <c:v>19.77293845070194</c:v>
                </c:pt>
                <c:pt idx="54">
                  <c:v>19.174769899792306</c:v>
                </c:pt>
                <c:pt idx="55">
                  <c:v>18.95373924634002</c:v>
                </c:pt>
                <c:pt idx="56">
                  <c:v>13.308530422949442</c:v>
                </c:pt>
                <c:pt idx="57">
                  <c:v>12.370808096433917</c:v>
                </c:pt>
                <c:pt idx="58">
                  <c:v>11.823365744576138</c:v>
                </c:pt>
                <c:pt idx="59">
                  <c:v>10.874952262774897</c:v>
                </c:pt>
                <c:pt idx="60">
                  <c:v>8.180614860127761</c:v>
                </c:pt>
                <c:pt idx="61">
                  <c:v>2.2603979948948374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血液科</c:v>
                </c:pt>
                <c:pt idx="2">
                  <c:v>医院</c:v>
                </c:pt>
                <c:pt idx="3">
                  <c:v>心病一科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西区重症医学科</c:v>
                </c:pt>
                <c:pt idx="9">
                  <c:v>肾脏内科</c:v>
                </c:pt>
                <c:pt idx="10">
                  <c:v>骨科</c:v>
                </c:pt>
                <c:pt idx="11">
                  <c:v>呼吸内科</c:v>
                </c:pt>
                <c:pt idx="12">
                  <c:v>周围血管科</c:v>
                </c:pt>
                <c:pt idx="13">
                  <c:v>综合内科</c:v>
                </c:pt>
                <c:pt idx="14">
                  <c:v>风湿病科</c:v>
                </c:pt>
                <c:pt idx="15">
                  <c:v>东区重症医学科</c:v>
                </c:pt>
                <c:pt idx="16">
                  <c:v>身心医学科</c:v>
                </c:pt>
                <c:pt idx="17">
                  <c:v>治未病中心</c:v>
                </c:pt>
                <c:pt idx="18">
                  <c:v>脾胃科消化科合并</c:v>
                </c:pt>
                <c:pt idx="19">
                  <c:v>微创骨科</c:v>
                </c:pt>
                <c:pt idx="20">
                  <c:v>推拿科</c:v>
                </c:pt>
                <c:pt idx="21">
                  <c:v>乳腺甲状腺外科</c:v>
                </c:pt>
                <c:pt idx="22">
                  <c:v>脾胃病科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消化内科</c:v>
                </c:pt>
                <c:pt idx="26">
                  <c:v>眼科</c:v>
                </c:pt>
                <c:pt idx="27">
                  <c:v>创伤骨科</c:v>
                </c:pt>
                <c:pt idx="28">
                  <c:v>康复科</c:v>
                </c:pt>
                <c:pt idx="29">
                  <c:v>泌尿外科</c:v>
                </c:pt>
                <c:pt idx="30">
                  <c:v>神经外科</c:v>
                </c:pt>
                <c:pt idx="31">
                  <c:v>小儿推拿科</c:v>
                </c:pt>
                <c:pt idx="32">
                  <c:v>肝胆外科</c:v>
                </c:pt>
                <c:pt idx="33">
                  <c:v>内分泌科</c:v>
                </c:pt>
                <c:pt idx="34">
                  <c:v>脑病三科</c:v>
                </c:pt>
                <c:pt idx="35">
                  <c:v>妇科妇二科合并</c:v>
                </c:pt>
                <c:pt idx="36">
                  <c:v>产科</c:v>
                </c:pt>
                <c:pt idx="37">
                  <c:v>老年医学科</c:v>
                </c:pt>
                <c:pt idx="38">
                  <c:v>心病二科</c:v>
                </c:pt>
                <c:pt idx="39">
                  <c:v>普通外科</c:v>
                </c:pt>
                <c:pt idx="40">
                  <c:v>妇二科</c:v>
                </c:pt>
                <c:pt idx="41">
                  <c:v>肿瘤内科</c:v>
                </c:pt>
                <c:pt idx="42">
                  <c:v>脑病二科</c:v>
                </c:pt>
                <c:pt idx="43">
                  <c:v>脑病一科</c:v>
                </c:pt>
                <c:pt idx="44">
                  <c:v>脊柱骨科</c:v>
                </c:pt>
                <c:pt idx="45">
                  <c:v>美容皮肤科</c:v>
                </c:pt>
                <c:pt idx="46">
                  <c:v>重症医学科</c:v>
                </c:pt>
                <c:pt idx="47">
                  <c:v>心病三科</c:v>
                </c:pt>
                <c:pt idx="48">
                  <c:v>儿科</c:v>
                </c:pt>
                <c:pt idx="49">
                  <c:v>皮肤科</c:v>
                </c:pt>
                <c:pt idx="50">
                  <c:v>小儿骨科</c:v>
                </c:pt>
                <c:pt idx="51">
                  <c:v>肝病科</c:v>
                </c:pt>
                <c:pt idx="52">
                  <c:v>肛肠科</c:v>
                </c:pt>
                <c:pt idx="53">
                  <c:v>运动损伤骨科</c:v>
                </c:pt>
                <c:pt idx="54">
                  <c:v>耳鼻喉科</c:v>
                </c:pt>
                <c:pt idx="55">
                  <c:v>心血管内科</c:v>
                </c:pt>
                <c:pt idx="56">
                  <c:v>显微骨科</c:v>
                </c:pt>
                <c:pt idx="57">
                  <c:v>男科</c:v>
                </c:pt>
                <c:pt idx="58">
                  <c:v>口腔科</c:v>
                </c:pt>
                <c:pt idx="59">
                  <c:v>心病四科</c:v>
                </c:pt>
                <c:pt idx="60">
                  <c:v>胸外科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99.75166104134247</c:v>
                </c:pt>
                <c:pt idx="2">
                  <c:v>98.75950509432147</c:v>
                </c:pt>
                <c:pt idx="3">
                  <c:v>97.5535323447941</c:v>
                </c:pt>
                <c:pt idx="4">
                  <c:v>97.09930742500194</c:v>
                </c:pt>
                <c:pt idx="5">
                  <c:v>96.01035914332368</c:v>
                </c:pt>
                <c:pt idx="6">
                  <c:v>95.5190239805263</c:v>
                </c:pt>
                <c:pt idx="7">
                  <c:v>94.11203948729843</c:v>
                </c:pt>
                <c:pt idx="8">
                  <c:v>92.55580555786827</c:v>
                </c:pt>
                <c:pt idx="9">
                  <c:v>92.52397972477242</c:v>
                </c:pt>
                <c:pt idx="10">
                  <c:v>88.95374135512945</c:v>
                </c:pt>
                <c:pt idx="11">
                  <c:v>86.21928494125137</c:v>
                </c:pt>
                <c:pt idx="12">
                  <c:v>86.00225932762964</c:v>
                </c:pt>
                <c:pt idx="13">
                  <c:v>84.17720504206471</c:v>
                </c:pt>
                <c:pt idx="14">
                  <c:v>81.88615671097041</c:v>
                </c:pt>
                <c:pt idx="15">
                  <c:v>80.81778760181597</c:v>
                </c:pt>
                <c:pt idx="16">
                  <c:v>80.33919370463805</c:v>
                </c:pt>
                <c:pt idx="17">
                  <c:v>79.68150916835073</c:v>
                </c:pt>
                <c:pt idx="18">
                  <c:v>76.87053231987024</c:v>
                </c:pt>
                <c:pt idx="19">
                  <c:v>72.69205310328454</c:v>
                </c:pt>
                <c:pt idx="20">
                  <c:v>70.89504342019913</c:v>
                </c:pt>
                <c:pt idx="21">
                  <c:v>70.78861917965736</c:v>
                </c:pt>
                <c:pt idx="22">
                  <c:v>66.35368117713654</c:v>
                </c:pt>
                <c:pt idx="23">
                  <c:v>65.9878223699964</c:v>
                </c:pt>
                <c:pt idx="24">
                  <c:v>63.78154590816619</c:v>
                </c:pt>
                <c:pt idx="25">
                  <c:v>61.813740479339835</c:v>
                </c:pt>
                <c:pt idx="26">
                  <c:v>60.86513949646763</c:v>
                </c:pt>
                <c:pt idx="27">
                  <c:v>60.20543663624442</c:v>
                </c:pt>
                <c:pt idx="28">
                  <c:v>59.61858070820642</c:v>
                </c:pt>
                <c:pt idx="29">
                  <c:v>57.44007065434138</c:v>
                </c:pt>
                <c:pt idx="30">
                  <c:v>53.56048344880419</c:v>
                </c:pt>
                <c:pt idx="31">
                  <c:v>52.937910358636884</c:v>
                </c:pt>
                <c:pt idx="32">
                  <c:v>52.80488769141418</c:v>
                </c:pt>
                <c:pt idx="33">
                  <c:v>51.185613481838665</c:v>
                </c:pt>
                <c:pt idx="34">
                  <c:v>49.873285739276746</c:v>
                </c:pt>
                <c:pt idx="35">
                  <c:v>48.982416178389265</c:v>
                </c:pt>
                <c:pt idx="36">
                  <c:v>47.36756239958035</c:v>
                </c:pt>
                <c:pt idx="37">
                  <c:v>46.618074332705945</c:v>
                </c:pt>
                <c:pt idx="38">
                  <c:v>45.127301195229414</c:v>
                </c:pt>
                <c:pt idx="39">
                  <c:v>40.347261209615155</c:v>
                </c:pt>
                <c:pt idx="40">
                  <c:v>38.6968369618972</c:v>
                </c:pt>
                <c:pt idx="41">
                  <c:v>37.287854753511745</c:v>
                </c:pt>
                <c:pt idx="42">
                  <c:v>36.90523748725713</c:v>
                </c:pt>
                <c:pt idx="43">
                  <c:v>36.40958205965307</c:v>
                </c:pt>
                <c:pt idx="44">
                  <c:v>35.97817655094958</c:v>
                </c:pt>
                <c:pt idx="45">
                  <c:v>35.51388472011523</c:v>
                </c:pt>
                <c:pt idx="46">
                  <c:v>33.31261700341956</c:v>
                </c:pt>
                <c:pt idx="47">
                  <c:v>32.23330867690823</c:v>
                </c:pt>
                <c:pt idx="48">
                  <c:v>31.98582664288287</c:v>
                </c:pt>
                <c:pt idx="49">
                  <c:v>28.160393216009776</c:v>
                </c:pt>
                <c:pt idx="50">
                  <c:v>27.95157775155945</c:v>
                </c:pt>
                <c:pt idx="51">
                  <c:v>25.3433772473221</c:v>
                </c:pt>
                <c:pt idx="52">
                  <c:v>25.2477517497165</c:v>
                </c:pt>
                <c:pt idx="53">
                  <c:v>18.81928639509225</c:v>
                </c:pt>
                <c:pt idx="54">
                  <c:v>17.35152358218736</c:v>
                </c:pt>
                <c:pt idx="55">
                  <c:v>16.95943358022937</c:v>
                </c:pt>
                <c:pt idx="56">
                  <c:v>14.275152062510386</c:v>
                </c:pt>
                <c:pt idx="57">
                  <c:v>13.468485066623373</c:v>
                </c:pt>
                <c:pt idx="58">
                  <c:v>12.200065184260833</c:v>
                </c:pt>
                <c:pt idx="59">
                  <c:v>11.261570342595393</c:v>
                </c:pt>
                <c:pt idx="60">
                  <c:v>9.915040215105034</c:v>
                </c:pt>
                <c:pt idx="61">
                  <c:v>5.198977165512768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医院</c:v>
                </c:pt>
                <c:pt idx="2">
                  <c:v>中医经典科</c:v>
                </c:pt>
                <c:pt idx="3">
                  <c:v>肿瘤内科</c:v>
                </c:pt>
                <c:pt idx="4">
                  <c:v>针灸科</c:v>
                </c:pt>
                <c:pt idx="5">
                  <c:v>肾病科</c:v>
                </c:pt>
                <c:pt idx="6">
                  <c:v>脾胃科消化科合并</c:v>
                </c:pt>
                <c:pt idx="7">
                  <c:v>小儿骨科</c:v>
                </c:pt>
                <c:pt idx="8">
                  <c:v>脑病一科</c:v>
                </c:pt>
                <c:pt idx="9">
                  <c:v>男科</c:v>
                </c:pt>
                <c:pt idx="10">
                  <c:v>妇二科</c:v>
                </c:pt>
                <c:pt idx="11">
                  <c:v>眼科</c:v>
                </c:pt>
                <c:pt idx="12">
                  <c:v>康复科</c:v>
                </c:pt>
                <c:pt idx="13">
                  <c:v>周围血管科</c:v>
                </c:pt>
                <c:pt idx="14">
                  <c:v>脑病三科</c:v>
                </c:pt>
                <c:pt idx="15">
                  <c:v>耳鼻喉科</c:v>
                </c:pt>
                <c:pt idx="16">
                  <c:v>口腔科</c:v>
                </c:pt>
                <c:pt idx="17">
                  <c:v>老年医学科</c:v>
                </c:pt>
                <c:pt idx="18">
                  <c:v>脑病二科</c:v>
                </c:pt>
                <c:pt idx="19">
                  <c:v>风湿病科</c:v>
                </c:pt>
                <c:pt idx="20">
                  <c:v>普通外科</c:v>
                </c:pt>
                <c:pt idx="21">
                  <c:v>心病二科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显微骨科</c:v>
                </c:pt>
                <c:pt idx="25">
                  <c:v>妇科</c:v>
                </c:pt>
                <c:pt idx="26">
                  <c:v>身心医学科</c:v>
                </c:pt>
                <c:pt idx="27">
                  <c:v>心血管内科</c:v>
                </c:pt>
                <c:pt idx="28">
                  <c:v>肝病科</c:v>
                </c:pt>
                <c:pt idx="29">
                  <c:v>微创骨科</c:v>
                </c:pt>
                <c:pt idx="30">
                  <c:v>治未病中心</c:v>
                </c:pt>
                <c:pt idx="31">
                  <c:v>血液科</c:v>
                </c:pt>
                <c:pt idx="32">
                  <c:v>妇科妇二科合并</c:v>
                </c:pt>
                <c:pt idx="33">
                  <c:v>创伤骨科</c:v>
                </c:pt>
                <c:pt idx="34">
                  <c:v>心病三科</c:v>
                </c:pt>
                <c:pt idx="35">
                  <c:v>骨科</c:v>
                </c:pt>
                <c:pt idx="36">
                  <c:v>肾脏内科</c:v>
                </c:pt>
                <c:pt idx="37">
                  <c:v>心病一科</c:v>
                </c:pt>
                <c:pt idx="38">
                  <c:v>东区重症医学科</c:v>
                </c:pt>
                <c:pt idx="39">
                  <c:v>泌尿外科</c:v>
                </c:pt>
                <c:pt idx="40">
                  <c:v>胸外科</c:v>
                </c:pt>
                <c:pt idx="41">
                  <c:v>神经外科</c:v>
                </c:pt>
                <c:pt idx="42">
                  <c:v>呼吸内科</c:v>
                </c:pt>
                <c:pt idx="43">
                  <c:v>脾胃病科</c:v>
                </c:pt>
                <c:pt idx="44">
                  <c:v>皮肤科</c:v>
                </c:pt>
                <c:pt idx="45">
                  <c:v>推拿科</c:v>
                </c:pt>
                <c:pt idx="46">
                  <c:v>乳腺甲状腺外科</c:v>
                </c:pt>
                <c:pt idx="47">
                  <c:v>肛肠科</c:v>
                </c:pt>
                <c:pt idx="48">
                  <c:v>中医外治中心</c:v>
                </c:pt>
                <c:pt idx="49">
                  <c:v>儿科</c:v>
                </c:pt>
                <c:pt idx="50">
                  <c:v>小儿推拿科</c:v>
                </c:pt>
                <c:pt idx="51">
                  <c:v>综合内科</c:v>
                </c:pt>
                <c:pt idx="52">
                  <c:v>重症医学科</c:v>
                </c:pt>
                <c:pt idx="53">
                  <c:v>西区重症医学科</c:v>
                </c:pt>
                <c:pt idx="54">
                  <c:v>美容皮肤科</c:v>
                </c:pt>
                <c:pt idx="55">
                  <c:v>神经内科</c:v>
                </c:pt>
                <c:pt idx="56">
                  <c:v>东区肾病科</c:v>
                </c:pt>
                <c:pt idx="57">
                  <c:v>产科</c:v>
                </c:pt>
                <c:pt idx="58">
                  <c:v>脊柱骨科</c:v>
                </c:pt>
                <c:pt idx="59">
                  <c:v>消化内科</c:v>
                </c:pt>
                <c:pt idx="60">
                  <c:v>心病四科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98.01345549000126</c:v>
                </c:pt>
                <c:pt idx="1">
                  <c:v>97.58003633908096</c:v>
                </c:pt>
                <c:pt idx="2">
                  <c:v>97.40515491070632</c:v>
                </c:pt>
                <c:pt idx="3">
                  <c:v>93.44563292639208</c:v>
                </c:pt>
                <c:pt idx="4">
                  <c:v>93.21426495885336</c:v>
                </c:pt>
                <c:pt idx="5">
                  <c:v>90.62144471630995</c:v>
                </c:pt>
                <c:pt idx="6">
                  <c:v>90.04321214064228</c:v>
                </c:pt>
                <c:pt idx="7">
                  <c:v>89.15063299005648</c:v>
                </c:pt>
                <c:pt idx="8">
                  <c:v>88.67183717309463</c:v>
                </c:pt>
                <c:pt idx="9">
                  <c:v>88.48205403036975</c:v>
                </c:pt>
                <c:pt idx="10">
                  <c:v>87.80318352571359</c:v>
                </c:pt>
                <c:pt idx="11">
                  <c:v>81.84024989257794</c:v>
                </c:pt>
                <c:pt idx="12">
                  <c:v>78.92803773962096</c:v>
                </c:pt>
                <c:pt idx="13">
                  <c:v>75.59609700001275</c:v>
                </c:pt>
                <c:pt idx="14">
                  <c:v>72.97065907854281</c:v>
                </c:pt>
                <c:pt idx="15">
                  <c:v>72.73143149172725</c:v>
                </c:pt>
                <c:pt idx="16">
                  <c:v>69.80997378083103</c:v>
                </c:pt>
                <c:pt idx="17">
                  <c:v>68.0857889698526</c:v>
                </c:pt>
                <c:pt idx="18">
                  <c:v>67.09768458336332</c:v>
                </c:pt>
                <c:pt idx="19">
                  <c:v>65.84182218071805</c:v>
                </c:pt>
                <c:pt idx="20">
                  <c:v>60.70762139925743</c:v>
                </c:pt>
                <c:pt idx="21">
                  <c:v>59.07830173316915</c:v>
                </c:pt>
                <c:pt idx="22">
                  <c:v>55.84111041474982</c:v>
                </c:pt>
                <c:pt idx="23">
                  <c:v>54.14141096029608</c:v>
                </c:pt>
                <c:pt idx="24">
                  <c:v>50.822221578888495</c:v>
                </c:pt>
                <c:pt idx="25">
                  <c:v>49.46988020941128</c:v>
                </c:pt>
                <c:pt idx="26">
                  <c:v>46.79834479685772</c:v>
                </c:pt>
                <c:pt idx="27">
                  <c:v>46.57996785609782</c:v>
                </c:pt>
                <c:pt idx="28">
                  <c:v>45.703561470842246</c:v>
                </c:pt>
                <c:pt idx="29">
                  <c:v>43.63495482485309</c:v>
                </c:pt>
                <c:pt idx="30">
                  <c:v>39.76159146843226</c:v>
                </c:pt>
                <c:pt idx="31">
                  <c:v>39.30755005081756</c:v>
                </c:pt>
                <c:pt idx="32">
                  <c:v>39.047894351920064</c:v>
                </c:pt>
                <c:pt idx="33">
                  <c:v>38.93468003028242</c:v>
                </c:pt>
                <c:pt idx="34">
                  <c:v>36.24150201321572</c:v>
                </c:pt>
                <c:pt idx="35">
                  <c:v>34.75922395875155</c:v>
                </c:pt>
                <c:pt idx="36">
                  <c:v>34.15131642710878</c:v>
                </c:pt>
                <c:pt idx="37">
                  <c:v>33.79678542483795</c:v>
                </c:pt>
                <c:pt idx="38">
                  <c:v>33.5976598622189</c:v>
                </c:pt>
                <c:pt idx="39">
                  <c:v>30.619797498737846</c:v>
                </c:pt>
                <c:pt idx="40">
                  <c:v>29.42464408450085</c:v>
                </c:pt>
                <c:pt idx="41">
                  <c:v>26.890719009323803</c:v>
                </c:pt>
                <c:pt idx="42">
                  <c:v>24.019613121731975</c:v>
                </c:pt>
                <c:pt idx="43">
                  <c:v>20.246360095010285</c:v>
                </c:pt>
                <c:pt idx="44">
                  <c:v>19.255371752095684</c:v>
                </c:pt>
                <c:pt idx="45">
                  <c:v>16.131378913417514</c:v>
                </c:pt>
                <c:pt idx="46">
                  <c:v>15.660745973373235</c:v>
                </c:pt>
                <c:pt idx="47">
                  <c:v>15.125759129165917</c:v>
                </c:pt>
                <c:pt idx="48">
                  <c:v>14.037841990868326</c:v>
                </c:pt>
                <c:pt idx="49">
                  <c:v>13.122490997067615</c:v>
                </c:pt>
                <c:pt idx="50">
                  <c:v>12.672528870786671</c:v>
                </c:pt>
                <c:pt idx="51">
                  <c:v>11.788102130075263</c:v>
                </c:pt>
                <c:pt idx="52">
                  <c:v>11.18776962416781</c:v>
                </c:pt>
                <c:pt idx="53">
                  <c:v>9.96330386824833</c:v>
                </c:pt>
                <c:pt idx="54">
                  <c:v>9.731239392054313</c:v>
                </c:pt>
                <c:pt idx="55">
                  <c:v>6.432754097990623</c:v>
                </c:pt>
                <c:pt idx="56">
                  <c:v>5.327961797410086</c:v>
                </c:pt>
                <c:pt idx="57">
                  <c:v>2.6036753337989715</c:v>
                </c:pt>
                <c:pt idx="58">
                  <c:v>1.2739678675985688</c:v>
                </c:pt>
                <c:pt idx="59">
                  <c:v>0.5369823935773343</c:v>
                </c:pt>
                <c:pt idx="60">
                  <c:v>0.5263515328265189</c:v>
                </c:pt>
                <c:pt idx="61">
                  <c:v>0.4907359736517236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产科</c:v>
                </c:pt>
                <c:pt idx="2">
                  <c:v>医院</c:v>
                </c:pt>
                <c:pt idx="3">
                  <c:v>东区肾病科</c:v>
                </c:pt>
                <c:pt idx="4">
                  <c:v>男科</c:v>
                </c:pt>
                <c:pt idx="5">
                  <c:v>泌尿外科</c:v>
                </c:pt>
                <c:pt idx="6">
                  <c:v>神经外科</c:v>
                </c:pt>
                <c:pt idx="7">
                  <c:v>小儿推拿科</c:v>
                </c:pt>
                <c:pt idx="8">
                  <c:v>心病三科</c:v>
                </c:pt>
                <c:pt idx="9">
                  <c:v>脑病三科</c:v>
                </c:pt>
                <c:pt idx="10">
                  <c:v>身心医学科</c:v>
                </c:pt>
                <c:pt idx="11">
                  <c:v>内分泌科</c:v>
                </c:pt>
                <c:pt idx="12">
                  <c:v>心病四科</c:v>
                </c:pt>
                <c:pt idx="13">
                  <c:v>胸外科</c:v>
                </c:pt>
                <c:pt idx="14">
                  <c:v>脊柱骨科</c:v>
                </c:pt>
                <c:pt idx="15">
                  <c:v>肾病科</c:v>
                </c:pt>
                <c:pt idx="16">
                  <c:v>肛肠科</c:v>
                </c:pt>
                <c:pt idx="17">
                  <c:v>肝病科</c:v>
                </c:pt>
                <c:pt idx="18">
                  <c:v>运动损伤骨科</c:v>
                </c:pt>
                <c:pt idx="19">
                  <c:v>耳鼻喉科</c:v>
                </c:pt>
                <c:pt idx="20">
                  <c:v>针灸科</c:v>
                </c:pt>
                <c:pt idx="21">
                  <c:v>肿瘤内科</c:v>
                </c:pt>
                <c:pt idx="22">
                  <c:v>妇科妇二科合并</c:v>
                </c:pt>
                <c:pt idx="23">
                  <c:v>骨科</c:v>
                </c:pt>
                <c:pt idx="24">
                  <c:v>风湿病科</c:v>
                </c:pt>
                <c:pt idx="25">
                  <c:v>心血管内科</c:v>
                </c:pt>
                <c:pt idx="26">
                  <c:v>中医外治中心</c:v>
                </c:pt>
                <c:pt idx="27">
                  <c:v>西区重症医学科</c:v>
                </c:pt>
                <c:pt idx="28">
                  <c:v>神经内科</c:v>
                </c:pt>
                <c:pt idx="29">
                  <c:v>普通外科</c:v>
                </c:pt>
                <c:pt idx="30">
                  <c:v>肝胆外科</c:v>
                </c:pt>
                <c:pt idx="31">
                  <c:v>脾胃科消化科合并</c:v>
                </c:pt>
                <c:pt idx="32">
                  <c:v>关节骨科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推拿科</c:v>
                </c:pt>
                <c:pt idx="36">
                  <c:v>乳腺甲状腺外科</c:v>
                </c:pt>
                <c:pt idx="37">
                  <c:v>呼吸内科</c:v>
                </c:pt>
                <c:pt idx="38">
                  <c:v>老年医学科</c:v>
                </c:pt>
                <c:pt idx="39">
                  <c:v>心病二科</c:v>
                </c:pt>
                <c:pt idx="40">
                  <c:v>中医经典科</c:v>
                </c:pt>
                <c:pt idx="41">
                  <c:v>肾脏内科</c:v>
                </c:pt>
                <c:pt idx="42">
                  <c:v>重症医学科</c:v>
                </c:pt>
                <c:pt idx="43">
                  <c:v>小儿骨科</c:v>
                </c:pt>
                <c:pt idx="44">
                  <c:v>眼科</c:v>
                </c:pt>
                <c:pt idx="45">
                  <c:v>心病一科</c:v>
                </c:pt>
                <c:pt idx="46">
                  <c:v>脾胃病科</c:v>
                </c:pt>
                <c:pt idx="47">
                  <c:v>妇科</c:v>
                </c:pt>
                <c:pt idx="48">
                  <c:v>消化内科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脑病二科</c:v>
                </c:pt>
                <c:pt idx="52">
                  <c:v>综合内科</c:v>
                </c:pt>
                <c:pt idx="53">
                  <c:v>皮肤科</c:v>
                </c:pt>
                <c:pt idx="54">
                  <c:v>东区重症医学科</c:v>
                </c:pt>
                <c:pt idx="55">
                  <c:v>显微骨科</c:v>
                </c:pt>
                <c:pt idx="56">
                  <c:v>口腔科</c:v>
                </c:pt>
                <c:pt idx="57">
                  <c:v>儿科</c:v>
                </c:pt>
                <c:pt idx="58">
                  <c:v>美容皮肤科</c:v>
                </c:pt>
                <c:pt idx="59">
                  <c:v>妇二科</c:v>
                </c:pt>
                <c:pt idx="60">
                  <c:v>微创骨科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99.25184291842098</c:v>
                </c:pt>
                <c:pt idx="2">
                  <c:v>98.67933253375428</c:v>
                </c:pt>
                <c:pt idx="3">
                  <c:v>95.09371543658308</c:v>
                </c:pt>
                <c:pt idx="4">
                  <c:v>94.25831933670848</c:v>
                </c:pt>
                <c:pt idx="5">
                  <c:v>94.0555356862853</c:v>
                </c:pt>
                <c:pt idx="6">
                  <c:v>93.7108491179581</c:v>
                </c:pt>
                <c:pt idx="7">
                  <c:v>91.71705623134363</c:v>
                </c:pt>
                <c:pt idx="8">
                  <c:v>91.31088695715064</c:v>
                </c:pt>
                <c:pt idx="9">
                  <c:v>90.43512502290896</c:v>
                </c:pt>
                <c:pt idx="10">
                  <c:v>90.15549489185986</c:v>
                </c:pt>
                <c:pt idx="11">
                  <c:v>85.10108716350402</c:v>
                </c:pt>
                <c:pt idx="12">
                  <c:v>84.1205284656422</c:v>
                </c:pt>
                <c:pt idx="13">
                  <c:v>78.86956703378561</c:v>
                </c:pt>
                <c:pt idx="14">
                  <c:v>77.8575502956809</c:v>
                </c:pt>
                <c:pt idx="15">
                  <c:v>76.44894467437041</c:v>
                </c:pt>
                <c:pt idx="16">
                  <c:v>73.42864019668619</c:v>
                </c:pt>
                <c:pt idx="17">
                  <c:v>72.99651157271668</c:v>
                </c:pt>
                <c:pt idx="18">
                  <c:v>67.99764748270609</c:v>
                </c:pt>
                <c:pt idx="19">
                  <c:v>67.55308723821268</c:v>
                </c:pt>
                <c:pt idx="20">
                  <c:v>67.0469351508423</c:v>
                </c:pt>
                <c:pt idx="21">
                  <c:v>64.59120252486</c:v>
                </c:pt>
                <c:pt idx="22">
                  <c:v>62.853659527664824</c:v>
                </c:pt>
                <c:pt idx="23">
                  <c:v>60.26058011613098</c:v>
                </c:pt>
                <c:pt idx="24">
                  <c:v>59.08940119256314</c:v>
                </c:pt>
                <c:pt idx="25">
                  <c:v>56.38272406665692</c:v>
                </c:pt>
                <c:pt idx="26">
                  <c:v>55.06238698714141</c:v>
                </c:pt>
                <c:pt idx="27">
                  <c:v>53.939819747409345</c:v>
                </c:pt>
                <c:pt idx="28">
                  <c:v>53.39744424783217</c:v>
                </c:pt>
                <c:pt idx="29">
                  <c:v>52.221592486895695</c:v>
                </c:pt>
                <c:pt idx="30">
                  <c:v>51.90897483224752</c:v>
                </c:pt>
                <c:pt idx="31">
                  <c:v>50.94388161294921</c:v>
                </c:pt>
                <c:pt idx="32">
                  <c:v>48.902877600156174</c:v>
                </c:pt>
                <c:pt idx="33">
                  <c:v>48.06617642855217</c:v>
                </c:pt>
                <c:pt idx="34">
                  <c:v>47.82303513578059</c:v>
                </c:pt>
                <c:pt idx="35">
                  <c:v>47.48703701144962</c:v>
                </c:pt>
                <c:pt idx="36">
                  <c:v>47.301709613908685</c:v>
                </c:pt>
                <c:pt idx="37">
                  <c:v>43.904719389524956</c:v>
                </c:pt>
                <c:pt idx="38">
                  <c:v>43.89996378103777</c:v>
                </c:pt>
                <c:pt idx="39">
                  <c:v>42.239077465269176</c:v>
                </c:pt>
                <c:pt idx="40">
                  <c:v>40.97090984507673</c:v>
                </c:pt>
                <c:pt idx="41">
                  <c:v>39.12800984313598</c:v>
                </c:pt>
                <c:pt idx="42">
                  <c:v>35.72035580283097</c:v>
                </c:pt>
                <c:pt idx="43">
                  <c:v>34.83801826303964</c:v>
                </c:pt>
                <c:pt idx="44">
                  <c:v>34.605615913316534</c:v>
                </c:pt>
                <c:pt idx="45">
                  <c:v>32.52639106685446</c:v>
                </c:pt>
                <c:pt idx="46">
                  <c:v>30.0451852282546</c:v>
                </c:pt>
                <c:pt idx="47">
                  <c:v>29.38523878133091</c:v>
                </c:pt>
                <c:pt idx="48">
                  <c:v>29.326540820019183</c:v>
                </c:pt>
                <c:pt idx="49">
                  <c:v>29.29072580962053</c:v>
                </c:pt>
                <c:pt idx="50">
                  <c:v>26.714725836854083</c:v>
                </c:pt>
                <c:pt idx="51">
                  <c:v>26.14606110684701</c:v>
                </c:pt>
                <c:pt idx="52">
                  <c:v>25.44102892603656</c:v>
                </c:pt>
                <c:pt idx="53">
                  <c:v>22.203775261293895</c:v>
                </c:pt>
                <c:pt idx="54">
                  <c:v>18.66506817611544</c:v>
                </c:pt>
                <c:pt idx="55">
                  <c:v>17.039795321374996</c:v>
                </c:pt>
                <c:pt idx="56">
                  <c:v>11.082746247804721</c:v>
                </c:pt>
                <c:pt idx="57">
                  <c:v>10.635397556555345</c:v>
                </c:pt>
                <c:pt idx="58">
                  <c:v>10.006065432082787</c:v>
                </c:pt>
                <c:pt idx="59">
                  <c:v>3.1912515559233805</c:v>
                </c:pt>
                <c:pt idx="60">
                  <c:v>2.416793462736688</c:v>
                </c:pt>
                <c:pt idx="61">
                  <c:v>1.996312542808615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口腔科</c:v>
                </c:pt>
                <c:pt idx="2">
                  <c:v>身心医学科</c:v>
                </c:pt>
                <c:pt idx="3">
                  <c:v>针灸科</c:v>
                </c:pt>
                <c:pt idx="4">
                  <c:v>微创骨科</c:v>
                </c:pt>
                <c:pt idx="5">
                  <c:v>显微骨科</c:v>
                </c:pt>
                <c:pt idx="6">
                  <c:v>心血管内科</c:v>
                </c:pt>
                <c:pt idx="7">
                  <c:v>耳鼻喉科</c:v>
                </c:pt>
                <c:pt idx="8">
                  <c:v>创伤骨科</c:v>
                </c:pt>
                <c:pt idx="9">
                  <c:v>脑病一科</c:v>
                </c:pt>
                <c:pt idx="10">
                  <c:v>康复科</c:v>
                </c:pt>
                <c:pt idx="11">
                  <c:v>心病二科</c:v>
                </c:pt>
                <c:pt idx="12">
                  <c:v>心病三科</c:v>
                </c:pt>
                <c:pt idx="13">
                  <c:v>推拿科</c:v>
                </c:pt>
                <c:pt idx="14">
                  <c:v>皮肤科</c:v>
                </c:pt>
                <c:pt idx="15">
                  <c:v>乳腺甲状腺外科</c:v>
                </c:pt>
                <c:pt idx="16">
                  <c:v>心病一科</c:v>
                </c:pt>
                <c:pt idx="17">
                  <c:v>产科</c:v>
                </c:pt>
                <c:pt idx="18">
                  <c:v>老年医学科</c:v>
                </c:pt>
                <c:pt idx="19">
                  <c:v>骨科</c:v>
                </c:pt>
                <c:pt idx="20">
                  <c:v>呼吸内科</c:v>
                </c:pt>
                <c:pt idx="21">
                  <c:v>肾脏内科</c:v>
                </c:pt>
                <c:pt idx="22">
                  <c:v>东区重症医学科</c:v>
                </c:pt>
                <c:pt idx="23">
                  <c:v>妇科</c:v>
                </c:pt>
                <c:pt idx="24">
                  <c:v>消化内科</c:v>
                </c:pt>
                <c:pt idx="25">
                  <c:v>中医经典科</c:v>
                </c:pt>
                <c:pt idx="26">
                  <c:v>血液科</c:v>
                </c:pt>
                <c:pt idx="27">
                  <c:v>儿科</c:v>
                </c:pt>
                <c:pt idx="28">
                  <c:v>神经外科</c:v>
                </c:pt>
                <c:pt idx="29">
                  <c:v>男科</c:v>
                </c:pt>
                <c:pt idx="30">
                  <c:v>泌尿外科</c:v>
                </c:pt>
                <c:pt idx="31">
                  <c:v>西区重症医学科</c:v>
                </c:pt>
                <c:pt idx="32">
                  <c:v>肝胆外科</c:v>
                </c:pt>
                <c:pt idx="33">
                  <c:v>脊柱骨科</c:v>
                </c:pt>
                <c:pt idx="34">
                  <c:v>周围血管科</c:v>
                </c:pt>
                <c:pt idx="35">
                  <c:v>脑病三科</c:v>
                </c:pt>
                <c:pt idx="36">
                  <c:v>肾病科</c:v>
                </c:pt>
                <c:pt idx="37">
                  <c:v>东区肾病科</c:v>
                </c:pt>
                <c:pt idx="38">
                  <c:v>美容皮肤科</c:v>
                </c:pt>
                <c:pt idx="39">
                  <c:v>妇科妇二科合并</c:v>
                </c:pt>
                <c:pt idx="40">
                  <c:v>重症医学科</c:v>
                </c:pt>
                <c:pt idx="41">
                  <c:v>中医外治中心</c:v>
                </c:pt>
                <c:pt idx="42">
                  <c:v>综合内科</c:v>
                </c:pt>
                <c:pt idx="43">
                  <c:v>肛肠科</c:v>
                </c:pt>
                <c:pt idx="44">
                  <c:v>风湿病科</c:v>
                </c:pt>
                <c:pt idx="45">
                  <c:v>眼科</c:v>
                </c:pt>
                <c:pt idx="46">
                  <c:v>关节骨科</c:v>
                </c:pt>
                <c:pt idx="47">
                  <c:v>治未病中心</c:v>
                </c:pt>
                <c:pt idx="48">
                  <c:v>心病四科</c:v>
                </c:pt>
                <c:pt idx="49">
                  <c:v>神经内科</c:v>
                </c:pt>
                <c:pt idx="50">
                  <c:v>脾胃科消化科合并</c:v>
                </c:pt>
                <c:pt idx="51">
                  <c:v>胸外科</c:v>
                </c:pt>
                <c:pt idx="52">
                  <c:v>内分泌科</c:v>
                </c:pt>
                <c:pt idx="53">
                  <c:v>脾胃病科</c:v>
                </c:pt>
                <c:pt idx="54">
                  <c:v>运动损伤骨科</c:v>
                </c:pt>
                <c:pt idx="55">
                  <c:v>肝病科</c:v>
                </c:pt>
                <c:pt idx="56">
                  <c:v>小儿推拿科</c:v>
                </c:pt>
                <c:pt idx="57">
                  <c:v>普通外科</c:v>
                </c:pt>
                <c:pt idx="58">
                  <c:v>小儿骨科</c:v>
                </c:pt>
                <c:pt idx="59">
                  <c:v>妇二科</c:v>
                </c:pt>
                <c:pt idx="60">
                  <c:v>肿瘤内科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99.6599712272431</c:v>
                </c:pt>
                <c:pt idx="1">
                  <c:v>98.15036849058387</c:v>
                </c:pt>
                <c:pt idx="2">
                  <c:v>97.66279939807457</c:v>
                </c:pt>
                <c:pt idx="3">
                  <c:v>97.504788731093</c:v>
                </c:pt>
                <c:pt idx="4">
                  <c:v>90.74083200635312</c:v>
                </c:pt>
                <c:pt idx="5">
                  <c:v>89.73693781397985</c:v>
                </c:pt>
                <c:pt idx="6">
                  <c:v>89.35007039094378</c:v>
                </c:pt>
                <c:pt idx="7">
                  <c:v>89.25996613689055</c:v>
                </c:pt>
                <c:pt idx="8">
                  <c:v>89.08222681335079</c:v>
                </c:pt>
                <c:pt idx="9">
                  <c:v>86.98278427502215</c:v>
                </c:pt>
                <c:pt idx="10">
                  <c:v>85.02434098705878</c:v>
                </c:pt>
                <c:pt idx="11">
                  <c:v>80.895210441714</c:v>
                </c:pt>
                <c:pt idx="12">
                  <c:v>79.69494833160564</c:v>
                </c:pt>
                <c:pt idx="13">
                  <c:v>78.4123702655279</c:v>
                </c:pt>
                <c:pt idx="14">
                  <c:v>78.38890120312652</c:v>
                </c:pt>
                <c:pt idx="15">
                  <c:v>77.28211302570914</c:v>
                </c:pt>
                <c:pt idx="16">
                  <c:v>76.307419264636</c:v>
                </c:pt>
                <c:pt idx="17">
                  <c:v>74.24978459863812</c:v>
                </c:pt>
                <c:pt idx="18">
                  <c:v>73.78823314380017</c:v>
                </c:pt>
                <c:pt idx="19">
                  <c:v>72.34041383653648</c:v>
                </c:pt>
                <c:pt idx="20">
                  <c:v>71.80114047010832</c:v>
                </c:pt>
                <c:pt idx="21">
                  <c:v>69.55081158440835</c:v>
                </c:pt>
                <c:pt idx="22">
                  <c:v>68.49941380828979</c:v>
                </c:pt>
                <c:pt idx="23">
                  <c:v>65.82062580241659</c:v>
                </c:pt>
                <c:pt idx="24">
                  <c:v>63.48926200005709</c:v>
                </c:pt>
                <c:pt idx="25">
                  <c:v>62.80576892733605</c:v>
                </c:pt>
                <c:pt idx="26">
                  <c:v>62.615101888744995</c:v>
                </c:pt>
                <c:pt idx="27">
                  <c:v>61.32445313162338</c:v>
                </c:pt>
                <c:pt idx="28">
                  <c:v>59.48629059052435</c:v>
                </c:pt>
                <c:pt idx="29">
                  <c:v>54.25917120410486</c:v>
                </c:pt>
                <c:pt idx="30">
                  <c:v>54.192535111986075</c:v>
                </c:pt>
                <c:pt idx="31">
                  <c:v>52.45697047372189</c:v>
                </c:pt>
                <c:pt idx="32">
                  <c:v>50.936078773199476</c:v>
                </c:pt>
                <c:pt idx="33">
                  <c:v>50.01187154767908</c:v>
                </c:pt>
                <c:pt idx="34">
                  <c:v>47.77955076183036</c:v>
                </c:pt>
                <c:pt idx="35">
                  <c:v>47.21074891528152</c:v>
                </c:pt>
                <c:pt idx="36">
                  <c:v>46.84701450334714</c:v>
                </c:pt>
                <c:pt idx="37">
                  <c:v>46.40305337516644</c:v>
                </c:pt>
                <c:pt idx="38">
                  <c:v>44.06067216960761</c:v>
                </c:pt>
                <c:pt idx="39">
                  <c:v>41.27708414467528</c:v>
                </c:pt>
                <c:pt idx="40">
                  <c:v>38.82248064555871</c:v>
                </c:pt>
                <c:pt idx="41">
                  <c:v>37.85132865516765</c:v>
                </c:pt>
                <c:pt idx="42">
                  <c:v>28.65303488454014</c:v>
                </c:pt>
                <c:pt idx="43">
                  <c:v>23.956089819644234</c:v>
                </c:pt>
                <c:pt idx="44">
                  <c:v>23.28679709708732</c:v>
                </c:pt>
                <c:pt idx="45">
                  <c:v>23.0666987357397</c:v>
                </c:pt>
                <c:pt idx="46">
                  <c:v>22.632591885110422</c:v>
                </c:pt>
                <c:pt idx="47">
                  <c:v>20.26440944654655</c:v>
                </c:pt>
                <c:pt idx="48">
                  <c:v>19.459343211783352</c:v>
                </c:pt>
                <c:pt idx="49">
                  <c:v>16.980430413378976</c:v>
                </c:pt>
                <c:pt idx="50">
                  <c:v>15.776078144457163</c:v>
                </c:pt>
                <c:pt idx="51">
                  <c:v>15.431213015861257</c:v>
                </c:pt>
                <c:pt idx="52">
                  <c:v>14.861561016743451</c:v>
                </c:pt>
                <c:pt idx="53">
                  <c:v>10.74736492916637</c:v>
                </c:pt>
                <c:pt idx="54">
                  <c:v>8.866621625402216</c:v>
                </c:pt>
                <c:pt idx="55">
                  <c:v>7.900839673165727</c:v>
                </c:pt>
                <c:pt idx="56">
                  <c:v>5.30648991004401</c:v>
                </c:pt>
                <c:pt idx="57">
                  <c:v>3.7714948387391756</c:v>
                </c:pt>
                <c:pt idx="58">
                  <c:v>2.44949338738516</c:v>
                </c:pt>
                <c:pt idx="59">
                  <c:v>1.0291374401818043</c:v>
                </c:pt>
                <c:pt idx="60">
                  <c:v>0.48496534957496173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心病四科</c:v>
                </c:pt>
                <c:pt idx="2">
                  <c:v>中医外治中心</c:v>
                </c:pt>
                <c:pt idx="3">
                  <c:v>周围血管科</c:v>
                </c:pt>
                <c:pt idx="4">
                  <c:v>微创骨科</c:v>
                </c:pt>
                <c:pt idx="5">
                  <c:v>皮肤科</c:v>
                </c:pt>
                <c:pt idx="6">
                  <c:v>神经内科</c:v>
                </c:pt>
                <c:pt idx="7">
                  <c:v>肝病科</c:v>
                </c:pt>
                <c:pt idx="8">
                  <c:v>儿科</c:v>
                </c:pt>
                <c:pt idx="9">
                  <c:v>呼吸内科</c:v>
                </c:pt>
                <c:pt idx="10">
                  <c:v>脊柱骨科</c:v>
                </c:pt>
                <c:pt idx="11">
                  <c:v>乳腺甲状腺外科</c:v>
                </c:pt>
                <c:pt idx="12">
                  <c:v>口腔科</c:v>
                </c:pt>
                <c:pt idx="13">
                  <c:v>泌尿外科</c:v>
                </c:pt>
                <c:pt idx="14">
                  <c:v>风湿病科</c:v>
                </c:pt>
                <c:pt idx="15">
                  <c:v>康复科</c:v>
                </c:pt>
                <c:pt idx="16">
                  <c:v>老年医学科</c:v>
                </c:pt>
                <c:pt idx="17">
                  <c:v>消化内科</c:v>
                </c:pt>
                <c:pt idx="18">
                  <c:v>关节骨科</c:v>
                </c:pt>
                <c:pt idx="19">
                  <c:v>东区肾病科</c:v>
                </c:pt>
                <c:pt idx="20">
                  <c:v>小儿推拿科</c:v>
                </c:pt>
                <c:pt idx="21">
                  <c:v>肿瘤内科</c:v>
                </c:pt>
                <c:pt idx="22">
                  <c:v>骨科</c:v>
                </c:pt>
                <c:pt idx="23">
                  <c:v>身心医学科</c:v>
                </c:pt>
                <c:pt idx="24">
                  <c:v>血液科</c:v>
                </c:pt>
                <c:pt idx="25">
                  <c:v>心病一科</c:v>
                </c:pt>
                <c:pt idx="26">
                  <c:v>推拿科</c:v>
                </c:pt>
                <c:pt idx="27">
                  <c:v>神经外科</c:v>
                </c:pt>
                <c:pt idx="28">
                  <c:v>心病三科</c:v>
                </c:pt>
                <c:pt idx="29">
                  <c:v>医院</c:v>
                </c:pt>
                <c:pt idx="30">
                  <c:v>小儿骨科</c:v>
                </c:pt>
                <c:pt idx="31">
                  <c:v>综合内科</c:v>
                </c:pt>
                <c:pt idx="32">
                  <c:v>内分泌科</c:v>
                </c:pt>
                <c:pt idx="33">
                  <c:v>东区重症医学科</c:v>
                </c:pt>
                <c:pt idx="34">
                  <c:v>治未病中心</c:v>
                </c:pt>
                <c:pt idx="35">
                  <c:v>肾脏内科</c:v>
                </c:pt>
                <c:pt idx="36">
                  <c:v>脑病一科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胸外科</c:v>
                </c:pt>
                <c:pt idx="40">
                  <c:v>心病二科</c:v>
                </c:pt>
                <c:pt idx="41">
                  <c:v>创伤骨科</c:v>
                </c:pt>
                <c:pt idx="42">
                  <c:v>普通外科</c:v>
                </c:pt>
                <c:pt idx="43">
                  <c:v>产科</c:v>
                </c:pt>
                <c:pt idx="44">
                  <c:v>妇二科</c:v>
                </c:pt>
                <c:pt idx="45">
                  <c:v>针灸科</c:v>
                </c:pt>
                <c:pt idx="46">
                  <c:v>运动损伤骨科</c:v>
                </c:pt>
                <c:pt idx="47">
                  <c:v>重症医学科</c:v>
                </c:pt>
                <c:pt idx="48">
                  <c:v>心血管内科</c:v>
                </c:pt>
                <c:pt idx="49">
                  <c:v>脑病二科</c:v>
                </c:pt>
                <c:pt idx="50">
                  <c:v>妇科妇二科合并</c:v>
                </c:pt>
                <c:pt idx="51">
                  <c:v>肛肠科</c:v>
                </c:pt>
                <c:pt idx="52">
                  <c:v>脾胃病科</c:v>
                </c:pt>
                <c:pt idx="53">
                  <c:v>耳鼻喉科</c:v>
                </c:pt>
                <c:pt idx="54">
                  <c:v>肝胆外科</c:v>
                </c:pt>
                <c:pt idx="55">
                  <c:v>妇科</c:v>
                </c:pt>
                <c:pt idx="56">
                  <c:v>脑病三科</c:v>
                </c:pt>
                <c:pt idx="57">
                  <c:v>显微骨科</c:v>
                </c:pt>
                <c:pt idx="58">
                  <c:v>脾胃科消化科合并</c:v>
                </c:pt>
                <c:pt idx="59">
                  <c:v>美容皮肤科</c:v>
                </c:pt>
                <c:pt idx="60">
                  <c:v>男科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98.56658420294404</c:v>
                </c:pt>
                <c:pt idx="1">
                  <c:v>98.09564888084006</c:v>
                </c:pt>
                <c:pt idx="2">
                  <c:v>96.36497442199692</c:v>
                </c:pt>
                <c:pt idx="3">
                  <c:v>96.07717379125145</c:v>
                </c:pt>
                <c:pt idx="4">
                  <c:v>91.33173229971008</c:v>
                </c:pt>
                <c:pt idx="5">
                  <c:v>89.81512016729329</c:v>
                </c:pt>
                <c:pt idx="6">
                  <c:v>88.68415388382596</c:v>
                </c:pt>
                <c:pt idx="7">
                  <c:v>88.31000333459689</c:v>
                </c:pt>
                <c:pt idx="8">
                  <c:v>87.58396770355408</c:v>
                </c:pt>
                <c:pt idx="9">
                  <c:v>85.86797459397486</c:v>
                </c:pt>
                <c:pt idx="10">
                  <c:v>82.67568011414559</c:v>
                </c:pt>
                <c:pt idx="11">
                  <c:v>82.18903925586794</c:v>
                </c:pt>
                <c:pt idx="12">
                  <c:v>79.31337129543445</c:v>
                </c:pt>
                <c:pt idx="13">
                  <c:v>78.54519971345574</c:v>
                </c:pt>
                <c:pt idx="14">
                  <c:v>78.35422954073847</c:v>
                </c:pt>
                <c:pt idx="15">
                  <c:v>77.87550187219581</c:v>
                </c:pt>
                <c:pt idx="16">
                  <c:v>76.92906416235931</c:v>
                </c:pt>
                <c:pt idx="17">
                  <c:v>73.66165789525066</c:v>
                </c:pt>
                <c:pt idx="18">
                  <c:v>71.91810292354175</c:v>
                </c:pt>
                <c:pt idx="19">
                  <c:v>71.8923793957057</c:v>
                </c:pt>
                <c:pt idx="20">
                  <c:v>69.22801687493636</c:v>
                </c:pt>
                <c:pt idx="21">
                  <c:v>69.177224907413</c:v>
                </c:pt>
                <c:pt idx="22">
                  <c:v>68.30124679004143</c:v>
                </c:pt>
                <c:pt idx="23">
                  <c:v>68.18669886289345</c:v>
                </c:pt>
                <c:pt idx="24">
                  <c:v>62.78988185173537</c:v>
                </c:pt>
                <c:pt idx="25">
                  <c:v>61.76639372941069</c:v>
                </c:pt>
                <c:pt idx="26">
                  <c:v>61.6881883160914</c:v>
                </c:pt>
                <c:pt idx="27">
                  <c:v>58.4070560833605</c:v>
                </c:pt>
                <c:pt idx="28">
                  <c:v>54.16266361617772</c:v>
                </c:pt>
                <c:pt idx="29">
                  <c:v>50.40206874451769</c:v>
                </c:pt>
                <c:pt idx="30">
                  <c:v>49.097647395905916</c:v>
                </c:pt>
                <c:pt idx="31">
                  <c:v>48.81088595299672</c:v>
                </c:pt>
                <c:pt idx="32">
                  <c:v>46.05396557913481</c:v>
                </c:pt>
                <c:pt idx="33">
                  <c:v>45.71132691530742</c:v>
                </c:pt>
                <c:pt idx="34">
                  <c:v>40.98397163713927</c:v>
                </c:pt>
                <c:pt idx="35">
                  <c:v>37.84677290540159</c:v>
                </c:pt>
                <c:pt idx="36">
                  <c:v>35.58091753596773</c:v>
                </c:pt>
                <c:pt idx="37">
                  <c:v>33.50656600906048</c:v>
                </c:pt>
                <c:pt idx="38">
                  <c:v>32.60761945166861</c:v>
                </c:pt>
                <c:pt idx="39">
                  <c:v>31.835413018997993</c:v>
                </c:pt>
                <c:pt idx="40">
                  <c:v>28.263167220620943</c:v>
                </c:pt>
                <c:pt idx="41">
                  <c:v>22.21090160137795</c:v>
                </c:pt>
                <c:pt idx="42">
                  <c:v>18.579606416445827</c:v>
                </c:pt>
                <c:pt idx="43">
                  <c:v>18.337822024391137</c:v>
                </c:pt>
                <c:pt idx="44">
                  <c:v>17.218995409360648</c:v>
                </c:pt>
                <c:pt idx="45">
                  <c:v>16.44977764138893</c:v>
                </c:pt>
                <c:pt idx="46">
                  <c:v>15.789013698038158</c:v>
                </c:pt>
                <c:pt idx="47">
                  <c:v>14.824803116642272</c:v>
                </c:pt>
                <c:pt idx="48">
                  <c:v>14.808031710931235</c:v>
                </c:pt>
                <c:pt idx="49">
                  <c:v>14.712473716693996</c:v>
                </c:pt>
                <c:pt idx="50">
                  <c:v>14.366621250536227</c:v>
                </c:pt>
                <c:pt idx="51">
                  <c:v>13.417423272834528</c:v>
                </c:pt>
                <c:pt idx="52">
                  <c:v>8.733500225747992</c:v>
                </c:pt>
                <c:pt idx="53">
                  <c:v>7.938636740211957</c:v>
                </c:pt>
                <c:pt idx="54">
                  <c:v>5.620981430740679</c:v>
                </c:pt>
                <c:pt idx="55">
                  <c:v>4.515408469692539</c:v>
                </c:pt>
                <c:pt idx="56">
                  <c:v>2.740673906064073</c:v>
                </c:pt>
                <c:pt idx="57">
                  <c:v>2.0671234549328066</c:v>
                </c:pt>
                <c:pt idx="58">
                  <c:v>1.9320960197947379</c:v>
                </c:pt>
                <c:pt idx="59">
                  <c:v>1.7952653103678884</c:v>
                </c:pt>
                <c:pt idx="60">
                  <c:v>1.7025925082793547</c:v>
                </c:pt>
                <c:pt idx="61">
                  <c:v>1.4788494865309199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眼科</c:v>
                </c:pt>
                <c:pt idx="4">
                  <c:v>肿瘤内科</c:v>
                </c:pt>
                <c:pt idx="5">
                  <c:v>心病一科</c:v>
                </c:pt>
                <c:pt idx="6">
                  <c:v>中医经典科</c:v>
                </c:pt>
                <c:pt idx="7">
                  <c:v>西区重症医学科</c:v>
                </c:pt>
                <c:pt idx="8">
                  <c:v>周围血管科</c:v>
                </c:pt>
                <c:pt idx="9">
                  <c:v>脾胃科消化科合并</c:v>
                </c:pt>
                <c:pt idx="10">
                  <c:v>消化内科</c:v>
                </c:pt>
                <c:pt idx="11">
                  <c:v>重症医学科</c:v>
                </c:pt>
                <c:pt idx="12">
                  <c:v>关节骨科</c:v>
                </c:pt>
                <c:pt idx="13">
                  <c:v>针灸科</c:v>
                </c:pt>
                <c:pt idx="14">
                  <c:v>妇科</c:v>
                </c:pt>
                <c:pt idx="15">
                  <c:v>皮肤科</c:v>
                </c:pt>
                <c:pt idx="16">
                  <c:v>心病四科</c:v>
                </c:pt>
                <c:pt idx="17">
                  <c:v>男科</c:v>
                </c:pt>
                <c:pt idx="18">
                  <c:v>肾脏内科</c:v>
                </c:pt>
                <c:pt idx="19">
                  <c:v>美容皮肤科</c:v>
                </c:pt>
                <c:pt idx="20">
                  <c:v>泌尿外科</c:v>
                </c:pt>
                <c:pt idx="21">
                  <c:v>肛肠科</c:v>
                </c:pt>
                <c:pt idx="22">
                  <c:v>胸外科</c:v>
                </c:pt>
                <c:pt idx="23">
                  <c:v>东区肾病科</c:v>
                </c:pt>
                <c:pt idx="24">
                  <c:v>妇二科</c:v>
                </c:pt>
                <c:pt idx="25">
                  <c:v>脊柱骨科</c:v>
                </c:pt>
                <c:pt idx="26">
                  <c:v>身心医学科</c:v>
                </c:pt>
                <c:pt idx="27">
                  <c:v>乳腺甲状腺外科</c:v>
                </c:pt>
                <c:pt idx="28">
                  <c:v>呼吸内科</c:v>
                </c:pt>
                <c:pt idx="29">
                  <c:v>神经外科</c:v>
                </c:pt>
                <c:pt idx="30">
                  <c:v>推拿科</c:v>
                </c:pt>
                <c:pt idx="31">
                  <c:v>血液科</c:v>
                </c:pt>
                <c:pt idx="32">
                  <c:v>心血管内科</c:v>
                </c:pt>
                <c:pt idx="33">
                  <c:v>心病三科</c:v>
                </c:pt>
                <c:pt idx="34">
                  <c:v>儿科</c:v>
                </c:pt>
                <c:pt idx="35">
                  <c:v>脑病二科</c:v>
                </c:pt>
                <c:pt idx="36">
                  <c:v>心病二科</c:v>
                </c:pt>
                <c:pt idx="37">
                  <c:v>风湿病科</c:v>
                </c:pt>
                <c:pt idx="38">
                  <c:v>内分泌科</c:v>
                </c:pt>
                <c:pt idx="39">
                  <c:v>脑病一科</c:v>
                </c:pt>
                <c:pt idx="40">
                  <c:v>微创骨科</c:v>
                </c:pt>
                <c:pt idx="41">
                  <c:v>小儿骨科</c:v>
                </c:pt>
                <c:pt idx="42">
                  <c:v>妇科妇二科合并</c:v>
                </c:pt>
                <c:pt idx="43">
                  <c:v>创伤骨科</c:v>
                </c:pt>
                <c:pt idx="44">
                  <c:v>神经内科</c:v>
                </c:pt>
                <c:pt idx="45">
                  <c:v>肝病科</c:v>
                </c:pt>
                <c:pt idx="46">
                  <c:v>脑病三科</c:v>
                </c:pt>
                <c:pt idx="47">
                  <c:v>脾胃病科</c:v>
                </c:pt>
                <c:pt idx="48">
                  <c:v>普通外科</c:v>
                </c:pt>
                <c:pt idx="49">
                  <c:v>肾病科</c:v>
                </c:pt>
                <c:pt idx="50">
                  <c:v>东区重症医学科</c:v>
                </c:pt>
                <c:pt idx="51">
                  <c:v>显微骨科</c:v>
                </c:pt>
                <c:pt idx="52">
                  <c:v>老年医学科</c:v>
                </c:pt>
                <c:pt idx="53">
                  <c:v>骨科</c:v>
                </c:pt>
                <c:pt idx="54">
                  <c:v>耳鼻喉科</c:v>
                </c:pt>
                <c:pt idx="55">
                  <c:v>产科</c:v>
                </c:pt>
                <c:pt idx="56">
                  <c:v>中医外治中心</c:v>
                </c:pt>
                <c:pt idx="57">
                  <c:v>综合内科</c:v>
                </c:pt>
                <c:pt idx="58">
                  <c:v>医院</c:v>
                </c:pt>
                <c:pt idx="59">
                  <c:v>肝胆外科</c:v>
                </c:pt>
                <c:pt idx="60">
                  <c:v>康复科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99.78344457586228</c:v>
                </c:pt>
                <c:pt idx="1">
                  <c:v>97.86366472369485</c:v>
                </c:pt>
                <c:pt idx="2">
                  <c:v>97.75671445891795</c:v>
                </c:pt>
                <c:pt idx="3">
                  <c:v>96.34093349612533</c:v>
                </c:pt>
                <c:pt idx="4">
                  <c:v>95.3799073889439</c:v>
                </c:pt>
                <c:pt idx="5">
                  <c:v>95.2504749209516</c:v>
                </c:pt>
                <c:pt idx="6">
                  <c:v>92.86769491238931</c:v>
                </c:pt>
                <c:pt idx="7">
                  <c:v>92.8112044089305</c:v>
                </c:pt>
                <c:pt idx="8">
                  <c:v>91.97653694940333</c:v>
                </c:pt>
                <c:pt idx="9">
                  <c:v>90.50411239173333</c:v>
                </c:pt>
                <c:pt idx="10">
                  <c:v>88.68194987115565</c:v>
                </c:pt>
                <c:pt idx="11">
                  <c:v>88.51258178144339</c:v>
                </c:pt>
                <c:pt idx="12">
                  <c:v>86.74054535993928</c:v>
                </c:pt>
                <c:pt idx="13">
                  <c:v>86.04312755724916</c:v>
                </c:pt>
                <c:pt idx="14">
                  <c:v>85.54595596671241</c:v>
                </c:pt>
                <c:pt idx="15">
                  <c:v>85.40500826214652</c:v>
                </c:pt>
                <c:pt idx="16">
                  <c:v>85.31483946103877</c:v>
                </c:pt>
                <c:pt idx="17">
                  <c:v>84.57194100276769</c:v>
                </c:pt>
                <c:pt idx="18">
                  <c:v>84.56994333166202</c:v>
                </c:pt>
                <c:pt idx="19">
                  <c:v>82.02874817611414</c:v>
                </c:pt>
                <c:pt idx="20">
                  <c:v>79.35282643581785</c:v>
                </c:pt>
                <c:pt idx="21">
                  <c:v>78.16726254121677</c:v>
                </c:pt>
                <c:pt idx="22">
                  <c:v>77.81411259201427</c:v>
                </c:pt>
                <c:pt idx="23">
                  <c:v>76.99603524306373</c:v>
                </c:pt>
                <c:pt idx="24">
                  <c:v>76.6908660248668</c:v>
                </c:pt>
                <c:pt idx="25">
                  <c:v>73.42342481168964</c:v>
                </c:pt>
                <c:pt idx="26">
                  <c:v>73.3333174767197</c:v>
                </c:pt>
                <c:pt idx="27">
                  <c:v>73.12522066579474</c:v>
                </c:pt>
                <c:pt idx="28">
                  <c:v>72.72597936904883</c:v>
                </c:pt>
                <c:pt idx="29">
                  <c:v>71.72348764373054</c:v>
                </c:pt>
                <c:pt idx="30">
                  <c:v>70.79632901467743</c:v>
                </c:pt>
                <c:pt idx="31">
                  <c:v>70.59885827799644</c:v>
                </c:pt>
                <c:pt idx="32">
                  <c:v>67.65423402205342</c:v>
                </c:pt>
                <c:pt idx="33">
                  <c:v>66.68891255147062</c:v>
                </c:pt>
                <c:pt idx="34">
                  <c:v>54.6288802958812</c:v>
                </c:pt>
                <c:pt idx="35">
                  <c:v>53.886175951830765</c:v>
                </c:pt>
                <c:pt idx="36">
                  <c:v>52.06978789236214</c:v>
                </c:pt>
                <c:pt idx="37">
                  <c:v>46.86406680586599</c:v>
                </c:pt>
                <c:pt idx="38">
                  <c:v>41.00106883037184</c:v>
                </c:pt>
                <c:pt idx="39">
                  <c:v>39.75140843171492</c:v>
                </c:pt>
                <c:pt idx="40">
                  <c:v>39.45408933567685</c:v>
                </c:pt>
                <c:pt idx="41">
                  <c:v>38.54831718347693</c:v>
                </c:pt>
                <c:pt idx="42">
                  <c:v>37.56473478021125</c:v>
                </c:pt>
                <c:pt idx="43">
                  <c:v>34.01905895596797</c:v>
                </c:pt>
                <c:pt idx="44">
                  <c:v>31.056471567972864</c:v>
                </c:pt>
                <c:pt idx="45">
                  <c:v>27.52982860959079</c:v>
                </c:pt>
                <c:pt idx="46">
                  <c:v>26.195078030365494</c:v>
                </c:pt>
                <c:pt idx="47">
                  <c:v>24.730874201677054</c:v>
                </c:pt>
                <c:pt idx="48">
                  <c:v>22.601824322481654</c:v>
                </c:pt>
                <c:pt idx="49">
                  <c:v>21.872713624446803</c:v>
                </c:pt>
                <c:pt idx="50">
                  <c:v>20.206386716933377</c:v>
                </c:pt>
                <c:pt idx="51">
                  <c:v>16.778154349264973</c:v>
                </c:pt>
                <c:pt idx="52">
                  <c:v>15.66239676693424</c:v>
                </c:pt>
                <c:pt idx="53">
                  <c:v>15.235938794332448</c:v>
                </c:pt>
                <c:pt idx="54">
                  <c:v>13.599370963293577</c:v>
                </c:pt>
                <c:pt idx="55">
                  <c:v>12.644994439433388</c:v>
                </c:pt>
                <c:pt idx="56">
                  <c:v>12.416683588558719</c:v>
                </c:pt>
                <c:pt idx="57">
                  <c:v>8.022048523824331</c:v>
                </c:pt>
                <c:pt idx="58">
                  <c:v>6.459040474425426</c:v>
                </c:pt>
                <c:pt idx="59">
                  <c:v>5.573220404803991</c:v>
                </c:pt>
                <c:pt idx="60">
                  <c:v>4.197555714583534</c:v>
                </c:pt>
                <c:pt idx="61">
                  <c:v>2.641697126053355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医院</c:v>
                </c:pt>
                <c:pt idx="3">
                  <c:v>血液科</c:v>
                </c:pt>
                <c:pt idx="4">
                  <c:v>眼科</c:v>
                </c:pt>
                <c:pt idx="5">
                  <c:v>产科</c:v>
                </c:pt>
                <c:pt idx="6">
                  <c:v>儿科</c:v>
                </c:pt>
                <c:pt idx="7">
                  <c:v>西区重症医学科</c:v>
                </c:pt>
                <c:pt idx="8">
                  <c:v>脑病二科</c:v>
                </c:pt>
                <c:pt idx="9">
                  <c:v>创伤骨科</c:v>
                </c:pt>
                <c:pt idx="10">
                  <c:v>运动损伤骨科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普通外科</c:v>
                </c:pt>
                <c:pt idx="14">
                  <c:v>口腔科</c:v>
                </c:pt>
                <c:pt idx="15">
                  <c:v>脑病三科</c:v>
                </c:pt>
                <c:pt idx="16">
                  <c:v>重症医学科</c:v>
                </c:pt>
                <c:pt idx="17">
                  <c:v>综合内科</c:v>
                </c:pt>
                <c:pt idx="18">
                  <c:v>肾病科</c:v>
                </c:pt>
                <c:pt idx="19">
                  <c:v>消化内科</c:v>
                </c:pt>
                <c:pt idx="20">
                  <c:v>肾脏内科</c:v>
                </c:pt>
                <c:pt idx="21">
                  <c:v>肝胆外科</c:v>
                </c:pt>
                <c:pt idx="22">
                  <c:v>脾胃科消化科合并</c:v>
                </c:pt>
                <c:pt idx="23">
                  <c:v>周围血管科</c:v>
                </c:pt>
                <c:pt idx="24">
                  <c:v>脊柱骨科</c:v>
                </c:pt>
                <c:pt idx="25">
                  <c:v>肿瘤内科</c:v>
                </c:pt>
                <c:pt idx="26">
                  <c:v>身心医学科</c:v>
                </c:pt>
                <c:pt idx="27">
                  <c:v>治未病中心</c:v>
                </c:pt>
                <c:pt idx="28">
                  <c:v>针灸科</c:v>
                </c:pt>
                <c:pt idx="29">
                  <c:v>心病二科</c:v>
                </c:pt>
                <c:pt idx="30">
                  <c:v>胸外科</c:v>
                </c:pt>
                <c:pt idx="31">
                  <c:v>关节骨科</c:v>
                </c:pt>
                <c:pt idx="32">
                  <c:v>心病四科</c:v>
                </c:pt>
                <c:pt idx="33">
                  <c:v>肝病科</c:v>
                </c:pt>
                <c:pt idx="34">
                  <c:v>风湿病科</c:v>
                </c:pt>
                <c:pt idx="35">
                  <c:v>中医外治中心</c:v>
                </c:pt>
                <c:pt idx="36">
                  <c:v>脾胃病科</c:v>
                </c:pt>
                <c:pt idx="37">
                  <c:v>推拿科</c:v>
                </c:pt>
                <c:pt idx="38">
                  <c:v>呼吸内科</c:v>
                </c:pt>
                <c:pt idx="39">
                  <c:v>脑病一科</c:v>
                </c:pt>
                <c:pt idx="40">
                  <c:v>东区重症医学科</c:v>
                </c:pt>
                <c:pt idx="41">
                  <c:v>微创骨科</c:v>
                </c:pt>
                <c:pt idx="42">
                  <c:v>妇二科</c:v>
                </c:pt>
                <c:pt idx="43">
                  <c:v>东区肾病科</c:v>
                </c:pt>
                <c:pt idx="44">
                  <c:v>老年医学科</c:v>
                </c:pt>
                <c:pt idx="45">
                  <c:v>小儿骨科</c:v>
                </c:pt>
                <c:pt idx="46">
                  <c:v>耳鼻喉科</c:v>
                </c:pt>
                <c:pt idx="47">
                  <c:v>泌尿外科</c:v>
                </c:pt>
                <c:pt idx="48">
                  <c:v>乳腺甲状腺外科</c:v>
                </c:pt>
                <c:pt idx="49">
                  <c:v>妇科</c:v>
                </c:pt>
                <c:pt idx="50">
                  <c:v>内分泌科</c:v>
                </c:pt>
                <c:pt idx="51">
                  <c:v>男科</c:v>
                </c:pt>
                <c:pt idx="52">
                  <c:v>心病三科</c:v>
                </c:pt>
                <c:pt idx="53">
                  <c:v>妇科妇二科合并</c:v>
                </c:pt>
                <c:pt idx="54">
                  <c:v>神经外科</c:v>
                </c:pt>
                <c:pt idx="55">
                  <c:v>骨科</c:v>
                </c:pt>
                <c:pt idx="56">
                  <c:v>康复科</c:v>
                </c:pt>
                <c:pt idx="57">
                  <c:v>神经内科</c:v>
                </c:pt>
                <c:pt idx="58">
                  <c:v>心血管内科</c:v>
                </c:pt>
                <c:pt idx="59">
                  <c:v>肛肠科</c:v>
                </c:pt>
                <c:pt idx="60">
                  <c:v>显微骨科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99.63872057690163</c:v>
                </c:pt>
                <c:pt idx="2">
                  <c:v>99.36134942889966</c:v>
                </c:pt>
                <c:pt idx="3">
                  <c:v>98.621377364787</c:v>
                </c:pt>
                <c:pt idx="4">
                  <c:v>97.82426699106176</c:v>
                </c:pt>
                <c:pt idx="5">
                  <c:v>93.12358879152274</c:v>
                </c:pt>
                <c:pt idx="6">
                  <c:v>90.20481546988044</c:v>
                </c:pt>
                <c:pt idx="7">
                  <c:v>89.56556375082556</c:v>
                </c:pt>
                <c:pt idx="8">
                  <c:v>89.4993768286807</c:v>
                </c:pt>
                <c:pt idx="9">
                  <c:v>88.86676409309636</c:v>
                </c:pt>
                <c:pt idx="10">
                  <c:v>88.13744233192008</c:v>
                </c:pt>
                <c:pt idx="11">
                  <c:v>85.71163511277778</c:v>
                </c:pt>
                <c:pt idx="12">
                  <c:v>85.28244314167712</c:v>
                </c:pt>
                <c:pt idx="13">
                  <c:v>84.44554477326311</c:v>
                </c:pt>
                <c:pt idx="14">
                  <c:v>84.15808545455528</c:v>
                </c:pt>
                <c:pt idx="15">
                  <c:v>83.2713108043016</c:v>
                </c:pt>
                <c:pt idx="16">
                  <c:v>80.74949768321522</c:v>
                </c:pt>
                <c:pt idx="17">
                  <c:v>79.78440748889429</c:v>
                </c:pt>
                <c:pt idx="18">
                  <c:v>78.65480230124733</c:v>
                </c:pt>
                <c:pt idx="19">
                  <c:v>77.56277575924248</c:v>
                </c:pt>
                <c:pt idx="20">
                  <c:v>77.34162143883943</c:v>
                </c:pt>
                <c:pt idx="21">
                  <c:v>74.90249109947196</c:v>
                </c:pt>
                <c:pt idx="22">
                  <c:v>73.39325078750198</c:v>
                </c:pt>
                <c:pt idx="23">
                  <c:v>71.74938570450368</c:v>
                </c:pt>
                <c:pt idx="24">
                  <c:v>67.48256198146663</c:v>
                </c:pt>
                <c:pt idx="25">
                  <c:v>65.72676564705027</c:v>
                </c:pt>
                <c:pt idx="26">
                  <c:v>63.52324417676933</c:v>
                </c:pt>
                <c:pt idx="27">
                  <c:v>60.63811538356635</c:v>
                </c:pt>
                <c:pt idx="28">
                  <c:v>59.52706741934006</c:v>
                </c:pt>
                <c:pt idx="29">
                  <c:v>57.7625124225184</c:v>
                </c:pt>
                <c:pt idx="30">
                  <c:v>57.72067217863242</c:v>
                </c:pt>
                <c:pt idx="31">
                  <c:v>54.41636860867213</c:v>
                </c:pt>
                <c:pt idx="32">
                  <c:v>53.302916651464606</c:v>
                </c:pt>
                <c:pt idx="33">
                  <c:v>50.7184166226282</c:v>
                </c:pt>
                <c:pt idx="34">
                  <c:v>50.1659076863568</c:v>
                </c:pt>
                <c:pt idx="35">
                  <c:v>46.58808004443454</c:v>
                </c:pt>
                <c:pt idx="36">
                  <c:v>45.30651394621439</c:v>
                </c:pt>
                <c:pt idx="37">
                  <c:v>43.1479826251172</c:v>
                </c:pt>
                <c:pt idx="38">
                  <c:v>36.05670237367692</c:v>
                </c:pt>
                <c:pt idx="39">
                  <c:v>35.598201634874854</c:v>
                </c:pt>
                <c:pt idx="40">
                  <c:v>34.56711252098078</c:v>
                </c:pt>
                <c:pt idx="41">
                  <c:v>34.08069825819111</c:v>
                </c:pt>
                <c:pt idx="42">
                  <c:v>32.18276875604085</c:v>
                </c:pt>
                <c:pt idx="43">
                  <c:v>31.505871682234385</c:v>
                </c:pt>
                <c:pt idx="44">
                  <c:v>31.190893030452546</c:v>
                </c:pt>
                <c:pt idx="45">
                  <c:v>26.476494823491453</c:v>
                </c:pt>
                <c:pt idx="46">
                  <c:v>25.04362238191765</c:v>
                </c:pt>
                <c:pt idx="47">
                  <c:v>23.6878449766325</c:v>
                </c:pt>
                <c:pt idx="48">
                  <c:v>20.475953508701874</c:v>
                </c:pt>
                <c:pt idx="49">
                  <c:v>19.72455178218551</c:v>
                </c:pt>
                <c:pt idx="50">
                  <c:v>18.033180534375585</c:v>
                </c:pt>
                <c:pt idx="51">
                  <c:v>16.604647456993668</c:v>
                </c:pt>
                <c:pt idx="52">
                  <c:v>16.100682350884163</c:v>
                </c:pt>
                <c:pt idx="53">
                  <c:v>15.601138383425887</c:v>
                </c:pt>
                <c:pt idx="54">
                  <c:v>13.040894664533837</c:v>
                </c:pt>
                <c:pt idx="55">
                  <c:v>6.646683209145765</c:v>
                </c:pt>
                <c:pt idx="56">
                  <c:v>6.319405107834196</c:v>
                </c:pt>
                <c:pt idx="57">
                  <c:v>5.651841893772074</c:v>
                </c:pt>
                <c:pt idx="58">
                  <c:v>3.996422184356244</c:v>
                </c:pt>
                <c:pt idx="59">
                  <c:v>2.096816435305089</c:v>
                </c:pt>
                <c:pt idx="60">
                  <c:v>1.4687910422864245</c:v>
                </c:pt>
                <c:pt idx="61">
                  <c:v>0.1300117903206357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骨科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妇二科</c:v>
                </c:pt>
                <c:pt idx="5">
                  <c:v>肾脏内科</c:v>
                </c:pt>
                <c:pt idx="6">
                  <c:v>肝胆外科</c:v>
                </c:pt>
                <c:pt idx="7">
                  <c:v>小儿骨科</c:v>
                </c:pt>
                <c:pt idx="8">
                  <c:v>神经内科</c:v>
                </c:pt>
                <c:pt idx="9">
                  <c:v>周围血管科</c:v>
                </c:pt>
                <c:pt idx="10">
                  <c:v>男科</c:v>
                </c:pt>
                <c:pt idx="11">
                  <c:v>皮肤科</c:v>
                </c:pt>
                <c:pt idx="12">
                  <c:v>心病三科</c:v>
                </c:pt>
                <c:pt idx="13">
                  <c:v>脊柱骨科</c:v>
                </c:pt>
                <c:pt idx="14">
                  <c:v>血液科</c:v>
                </c:pt>
                <c:pt idx="15">
                  <c:v>耳鼻喉科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创伤骨科</c:v>
                </c:pt>
                <c:pt idx="19">
                  <c:v>心血管内科</c:v>
                </c:pt>
                <c:pt idx="20">
                  <c:v>肿瘤内科</c:v>
                </c:pt>
                <c:pt idx="21">
                  <c:v>口腔科</c:v>
                </c:pt>
                <c:pt idx="22">
                  <c:v>微创骨科</c:v>
                </c:pt>
                <c:pt idx="23">
                  <c:v>小儿推拿科</c:v>
                </c:pt>
                <c:pt idx="24">
                  <c:v>东区肾病科</c:v>
                </c:pt>
                <c:pt idx="25">
                  <c:v>运动损伤骨科</c:v>
                </c:pt>
                <c:pt idx="26">
                  <c:v>脑病一科</c:v>
                </c:pt>
                <c:pt idx="27">
                  <c:v>普通外科</c:v>
                </c:pt>
                <c:pt idx="28">
                  <c:v>脾胃科消化科合并</c:v>
                </c:pt>
                <c:pt idx="29">
                  <c:v>妇科</c:v>
                </c:pt>
                <c:pt idx="30">
                  <c:v>针灸科</c:v>
                </c:pt>
                <c:pt idx="31">
                  <c:v>肝病科</c:v>
                </c:pt>
                <c:pt idx="32">
                  <c:v>脑病二科</c:v>
                </c:pt>
                <c:pt idx="33">
                  <c:v>呼吸内科</c:v>
                </c:pt>
                <c:pt idx="34">
                  <c:v>重症医学科</c:v>
                </c:pt>
                <c:pt idx="35">
                  <c:v>美容皮肤科</c:v>
                </c:pt>
                <c:pt idx="36">
                  <c:v>妇科妇二科合并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综合内科</c:v>
                </c:pt>
                <c:pt idx="40">
                  <c:v>显微骨科</c:v>
                </c:pt>
                <c:pt idx="41">
                  <c:v>肾病科</c:v>
                </c:pt>
                <c:pt idx="42">
                  <c:v>中医经典科</c:v>
                </c:pt>
                <c:pt idx="43">
                  <c:v>心病二科</c:v>
                </c:pt>
                <c:pt idx="44">
                  <c:v>关节骨科</c:v>
                </c:pt>
                <c:pt idx="45">
                  <c:v>胸外科</c:v>
                </c:pt>
                <c:pt idx="46">
                  <c:v>脾胃病科</c:v>
                </c:pt>
                <c:pt idx="47">
                  <c:v>儿科</c:v>
                </c:pt>
                <c:pt idx="48">
                  <c:v>消化内科</c:v>
                </c:pt>
                <c:pt idx="49">
                  <c:v>西区重症医学科</c:v>
                </c:pt>
                <c:pt idx="50">
                  <c:v>产科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身心医学科</c:v>
                </c:pt>
                <c:pt idx="54">
                  <c:v>心病四科</c:v>
                </c:pt>
                <c:pt idx="55">
                  <c:v>医院</c:v>
                </c:pt>
                <c:pt idx="56">
                  <c:v>脑病三科</c:v>
                </c:pt>
                <c:pt idx="57">
                  <c:v>眼科</c:v>
                </c:pt>
                <c:pt idx="58">
                  <c:v>内分泌科</c:v>
                </c:pt>
                <c:pt idx="59">
                  <c:v>心病一科</c:v>
                </c:pt>
                <c:pt idx="60">
                  <c:v>肛肠科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38.61478992759351</c:v>
                </c:pt>
                <c:pt idx="2">
                  <c:v>25.66308607341178</c:v>
                </c:pt>
                <c:pt idx="3">
                  <c:v>15.595332843869665</c:v>
                </c:pt>
                <c:pt idx="4">
                  <c:v>9.665947754842826</c:v>
                </c:pt>
                <c:pt idx="5">
                  <c:v>8.243297492246407</c:v>
                </c:pt>
                <c:pt idx="6">
                  <c:v>7.65572684516089</c:v>
                </c:pt>
                <c:pt idx="7">
                  <c:v>7.377938825324869</c:v>
                </c:pt>
                <c:pt idx="8">
                  <c:v>7.280390334219286</c:v>
                </c:pt>
                <c:pt idx="9">
                  <c:v>7.12786960659998</c:v>
                </c:pt>
                <c:pt idx="10">
                  <c:v>5.584164829149586</c:v>
                </c:pt>
                <c:pt idx="11">
                  <c:v>5.464942265411836</c:v>
                </c:pt>
                <c:pt idx="12">
                  <c:v>5.246113617222225</c:v>
                </c:pt>
                <c:pt idx="13">
                  <c:v>4.67240716164158</c:v>
                </c:pt>
                <c:pt idx="14">
                  <c:v>4.01679556356117</c:v>
                </c:pt>
                <c:pt idx="15">
                  <c:v>3.7131604766993482</c:v>
                </c:pt>
                <c:pt idx="16">
                  <c:v>3.6103840578011854</c:v>
                </c:pt>
                <c:pt idx="17">
                  <c:v>3.354714374921838</c:v>
                </c:pt>
                <c:pt idx="18">
                  <c:v>3.2882735451576557</c:v>
                </c:pt>
                <c:pt idx="19">
                  <c:v>3.184982939912793</c:v>
                </c:pt>
                <c:pt idx="20">
                  <c:v>2.9399055461056487</c:v>
                </c:pt>
                <c:pt idx="21">
                  <c:v>2.8531844417405567</c:v>
                </c:pt>
                <c:pt idx="22">
                  <c:v>2.787390651101305</c:v>
                </c:pt>
                <c:pt idx="23">
                  <c:v>2.773483238014277</c:v>
                </c:pt>
                <c:pt idx="24">
                  <c:v>2.7502975639224525</c:v>
                </c:pt>
                <c:pt idx="25">
                  <c:v>2.7340075869093545</c:v>
                </c:pt>
                <c:pt idx="26">
                  <c:v>2.6723135625684864</c:v>
                </c:pt>
                <c:pt idx="27">
                  <c:v>2.5378176476929553</c:v>
                </c:pt>
                <c:pt idx="28">
                  <c:v>2.3183334081608415</c:v>
                </c:pt>
                <c:pt idx="29">
                  <c:v>2.283635267673212</c:v>
                </c:pt>
                <c:pt idx="30">
                  <c:v>2.195544530883538</c:v>
                </c:pt>
                <c:pt idx="31">
                  <c:v>2.1139782544948935</c:v>
                </c:pt>
                <c:pt idx="32">
                  <c:v>2.086557593581713</c:v>
                </c:pt>
                <c:pt idx="33">
                  <c:v>2.0664407598196526</c:v>
                </c:pt>
                <c:pt idx="34">
                  <c:v>2.042264284926769</c:v>
                </c:pt>
                <c:pt idx="35">
                  <c:v>1.945884972912919</c:v>
                </c:pt>
                <c:pt idx="36">
                  <c:v>1.8798763513222263</c:v>
                </c:pt>
                <c:pt idx="37">
                  <c:v>1.8180346889995795</c:v>
                </c:pt>
                <c:pt idx="38">
                  <c:v>1.776743930073524</c:v>
                </c:pt>
                <c:pt idx="39">
                  <c:v>1.7357671317594758</c:v>
                </c:pt>
                <c:pt idx="40">
                  <c:v>1.7327399733893742</c:v>
                </c:pt>
                <c:pt idx="41">
                  <c:v>1.731921581705687</c:v>
                </c:pt>
                <c:pt idx="42">
                  <c:v>1.703019204675682</c:v>
                </c:pt>
                <c:pt idx="43">
                  <c:v>1.6578614124145579</c:v>
                </c:pt>
                <c:pt idx="44">
                  <c:v>1.6459766335871053</c:v>
                </c:pt>
                <c:pt idx="45">
                  <c:v>1.644025471756814</c:v>
                </c:pt>
                <c:pt idx="46">
                  <c:v>1.6284807006352782</c:v>
                </c:pt>
                <c:pt idx="47">
                  <c:v>1.6054387695816679</c:v>
                </c:pt>
                <c:pt idx="48">
                  <c:v>1.5829036713521107</c:v>
                </c:pt>
                <c:pt idx="49">
                  <c:v>1.5144635703768252</c:v>
                </c:pt>
                <c:pt idx="50">
                  <c:v>1.4811477731779505</c:v>
                </c:pt>
                <c:pt idx="51">
                  <c:v>1.4768474709082118</c:v>
                </c:pt>
                <c:pt idx="52">
                  <c:v>1.4476664147784621</c:v>
                </c:pt>
                <c:pt idx="53">
                  <c:v>1.4393768824953876</c:v>
                </c:pt>
                <c:pt idx="54">
                  <c:v>1.4004508981200532</c:v>
                </c:pt>
                <c:pt idx="55">
                  <c:v>1.3993489811799977</c:v>
                </c:pt>
                <c:pt idx="56">
                  <c:v>1.3964367220144025</c:v>
                </c:pt>
                <c:pt idx="57">
                  <c:v>1.374803501051797</c:v>
                </c:pt>
                <c:pt idx="58">
                  <c:v>1.3299577027465217</c:v>
                </c:pt>
                <c:pt idx="59">
                  <c:v>1.3143237707186954</c:v>
                </c:pt>
                <c:pt idx="60">
                  <c:v>1.273161561555329</c:v>
                </c:pt>
                <c:pt idx="61">
                  <c:v>1.2083131775974025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西区重症医学科</c:v>
                </c:pt>
                <c:pt idx="2">
                  <c:v>心病一科</c:v>
                </c:pt>
                <c:pt idx="3">
                  <c:v>产科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综合内科</c:v>
                </c:pt>
                <c:pt idx="9">
                  <c:v>眼科</c:v>
                </c:pt>
                <c:pt idx="10">
                  <c:v>周围血管科</c:v>
                </c:pt>
                <c:pt idx="11">
                  <c:v>脊柱骨科</c:v>
                </c:pt>
                <c:pt idx="12">
                  <c:v>皮肤科</c:v>
                </c:pt>
                <c:pt idx="13">
                  <c:v>心病四科</c:v>
                </c:pt>
                <c:pt idx="14">
                  <c:v>创伤骨科</c:v>
                </c:pt>
                <c:pt idx="15">
                  <c:v>神经外科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普通外科</c:v>
                </c:pt>
                <c:pt idx="20">
                  <c:v>儿科</c:v>
                </c:pt>
                <c:pt idx="21">
                  <c:v>东区重症医学科</c:v>
                </c:pt>
                <c:pt idx="22">
                  <c:v>中医经典科</c:v>
                </c:pt>
                <c:pt idx="23">
                  <c:v>口腔科</c:v>
                </c:pt>
                <c:pt idx="24">
                  <c:v>呼吸内科</c:v>
                </c:pt>
                <c:pt idx="25">
                  <c:v>内分泌科</c:v>
                </c:pt>
                <c:pt idx="26">
                  <c:v>骨科</c:v>
                </c:pt>
                <c:pt idx="27">
                  <c:v>治未病中心</c:v>
                </c:pt>
                <c:pt idx="28">
                  <c:v>肛肠科</c:v>
                </c:pt>
                <c:pt idx="29">
                  <c:v>重症医学科</c:v>
                </c:pt>
                <c:pt idx="30">
                  <c:v>脑病一科</c:v>
                </c:pt>
                <c:pt idx="31">
                  <c:v>男科</c:v>
                </c:pt>
                <c:pt idx="32">
                  <c:v>脑病三科</c:v>
                </c:pt>
                <c:pt idx="33">
                  <c:v>心病二科</c:v>
                </c:pt>
                <c:pt idx="34">
                  <c:v>神经内科</c:v>
                </c:pt>
                <c:pt idx="35">
                  <c:v>消化内科</c:v>
                </c:pt>
                <c:pt idx="36">
                  <c:v>小儿推拿科</c:v>
                </c:pt>
                <c:pt idx="37">
                  <c:v>肝胆外科</c:v>
                </c:pt>
                <c:pt idx="38">
                  <c:v>妇科</c:v>
                </c:pt>
                <c:pt idx="39">
                  <c:v>心病三科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显微骨科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泌尿外科</c:v>
                </c:pt>
                <c:pt idx="46">
                  <c:v>运动损伤骨科</c:v>
                </c:pt>
                <c:pt idx="47">
                  <c:v>耳鼻喉科</c:v>
                </c:pt>
                <c:pt idx="48">
                  <c:v>医院</c:v>
                </c:pt>
                <c:pt idx="49">
                  <c:v>小儿骨科</c:v>
                </c:pt>
                <c:pt idx="50">
                  <c:v>肿瘤内科</c:v>
                </c:pt>
                <c:pt idx="51">
                  <c:v>妇科妇二科合并</c:v>
                </c:pt>
                <c:pt idx="52">
                  <c:v>肾脏内科</c:v>
                </c:pt>
                <c:pt idx="53">
                  <c:v>心血管内科</c:v>
                </c:pt>
                <c:pt idx="54">
                  <c:v>风湿病科</c:v>
                </c:pt>
                <c:pt idx="55">
                  <c:v>血液科</c:v>
                </c:pt>
                <c:pt idx="56">
                  <c:v>脾胃科消化科合并</c:v>
                </c:pt>
                <c:pt idx="57">
                  <c:v>针灸科</c:v>
                </c:pt>
                <c:pt idx="58">
                  <c:v>康复科</c:v>
                </c:pt>
                <c:pt idx="59">
                  <c:v>推拿科</c:v>
                </c:pt>
                <c:pt idx="60">
                  <c:v>脑病二科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1.1976524904309487</c:v>
                </c:pt>
                <c:pt idx="2">
                  <c:v>0.9032214388358327</c:v>
                </c:pt>
                <c:pt idx="3">
                  <c:v>0.5586389688562706</c:v>
                </c:pt>
                <c:pt idx="4">
                  <c:v>0.3743621229032157</c:v>
                </c:pt>
                <c:pt idx="5">
                  <c:v>0.27226049683458675</c:v>
                </c:pt>
                <c:pt idx="6">
                  <c:v>0.27212583436455445</c:v>
                </c:pt>
                <c:pt idx="7">
                  <c:v>0.18429048340293916</c:v>
                </c:pt>
                <c:pt idx="8">
                  <c:v>0.16409215332684252</c:v>
                </c:pt>
                <c:pt idx="9">
                  <c:v>0.1475573213678065</c:v>
                </c:pt>
                <c:pt idx="10">
                  <c:v>0.14642446459833738</c:v>
                </c:pt>
                <c:pt idx="11">
                  <c:v>0.11701562312350863</c:v>
                </c:pt>
                <c:pt idx="12">
                  <c:v>0.10668974857339318</c:v>
                </c:pt>
                <c:pt idx="13">
                  <c:v>0.10616542206966822</c:v>
                </c:pt>
                <c:pt idx="14">
                  <c:v>0.10184046629565724</c:v>
                </c:pt>
                <c:pt idx="15">
                  <c:v>0.10173155936762632</c:v>
                </c:pt>
                <c:pt idx="16">
                  <c:v>0.0984882515795523</c:v>
                </c:pt>
                <c:pt idx="17">
                  <c:v>0.0893857920597832</c:v>
                </c:pt>
                <c:pt idx="18">
                  <c:v>0.0866079186442194</c:v>
                </c:pt>
                <c:pt idx="19">
                  <c:v>0.07980299244427028</c:v>
                </c:pt>
                <c:pt idx="20">
                  <c:v>0.07819993021929227</c:v>
                </c:pt>
                <c:pt idx="21">
                  <c:v>0.07765045970881533</c:v>
                </c:pt>
                <c:pt idx="22">
                  <c:v>0.07566209466607139</c:v>
                </c:pt>
                <c:pt idx="23">
                  <c:v>0.06806013779969396</c:v>
                </c:pt>
                <c:pt idx="24">
                  <c:v>0.06717724358769815</c:v>
                </c:pt>
                <c:pt idx="25">
                  <c:v>0.06379575751933911</c:v>
                </c:pt>
                <c:pt idx="26">
                  <c:v>0.06352274776226169</c:v>
                </c:pt>
                <c:pt idx="27">
                  <c:v>0.0632560907001803</c:v>
                </c:pt>
                <c:pt idx="28">
                  <c:v>0.0630604217436417</c:v>
                </c:pt>
                <c:pt idx="29">
                  <c:v>0.06181643202765338</c:v>
                </c:pt>
                <c:pt idx="30">
                  <c:v>0.06037192604571348</c:v>
                </c:pt>
                <c:pt idx="31">
                  <c:v>0.059132238578612675</c:v>
                </c:pt>
                <c:pt idx="32">
                  <c:v>0.0570515080625483</c:v>
                </c:pt>
                <c:pt idx="33">
                  <c:v>0.0547023051161376</c:v>
                </c:pt>
                <c:pt idx="34">
                  <c:v>0.05416265090698882</c:v>
                </c:pt>
                <c:pt idx="35">
                  <c:v>0.053215132617621404</c:v>
                </c:pt>
                <c:pt idx="36">
                  <c:v>0.05279372524158816</c:v>
                </c:pt>
                <c:pt idx="37">
                  <c:v>0.0500526039649414</c:v>
                </c:pt>
                <c:pt idx="38">
                  <c:v>0.049808760029696926</c:v>
                </c:pt>
                <c:pt idx="39">
                  <c:v>0.047276610537455924</c:v>
                </c:pt>
                <c:pt idx="40">
                  <c:v>0.047010136808557784</c:v>
                </c:pt>
                <c:pt idx="41">
                  <c:v>0.04557299609927964</c:v>
                </c:pt>
                <c:pt idx="42">
                  <c:v>0.04303261031143357</c:v>
                </c:pt>
                <c:pt idx="43">
                  <c:v>0.04293018443189876</c:v>
                </c:pt>
                <c:pt idx="44">
                  <c:v>0.042529558195983835</c:v>
                </c:pt>
                <c:pt idx="45">
                  <c:v>0.04075961326402564</c:v>
                </c:pt>
                <c:pt idx="46">
                  <c:v>0.040410811708983016</c:v>
                </c:pt>
                <c:pt idx="47">
                  <c:v>0.039400103073858606</c:v>
                </c:pt>
                <c:pt idx="48">
                  <c:v>0.03832259910429485</c:v>
                </c:pt>
                <c:pt idx="49">
                  <c:v>0.03717260984184817</c:v>
                </c:pt>
                <c:pt idx="50">
                  <c:v>0.03680549143835621</c:v>
                </c:pt>
                <c:pt idx="51">
                  <c:v>0.0367056054825426</c:v>
                </c:pt>
                <c:pt idx="52">
                  <c:v>0.0358186965439951</c:v>
                </c:pt>
                <c:pt idx="53">
                  <c:v>0.035015003529674904</c:v>
                </c:pt>
                <c:pt idx="54">
                  <c:v>0.03440570416504718</c:v>
                </c:pt>
                <c:pt idx="55">
                  <c:v>0.03424714171547645</c:v>
                </c:pt>
                <c:pt idx="56">
                  <c:v>0.03314066366895281</c:v>
                </c:pt>
                <c:pt idx="57">
                  <c:v>0.03307023692211934</c:v>
                </c:pt>
                <c:pt idx="58">
                  <c:v>0.03220212205733599</c:v>
                </c:pt>
                <c:pt idx="59">
                  <c:v>0.031138426049441534</c:v>
                </c:pt>
                <c:pt idx="60">
                  <c:v>0.029916086927839</c:v>
                </c:pt>
                <c:pt idx="61">
                  <c:v>0.02913967484010294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神经内科</c:v>
                </c:pt>
                <c:pt idx="2">
                  <c:v>妇二科</c:v>
                </c:pt>
                <c:pt idx="3">
                  <c:v>脑病一科</c:v>
                </c:pt>
                <c:pt idx="4">
                  <c:v>风湿病科</c:v>
                </c:pt>
                <c:pt idx="5">
                  <c:v>眼科</c:v>
                </c:pt>
                <c:pt idx="6">
                  <c:v>东区肾病科</c:v>
                </c:pt>
                <c:pt idx="7">
                  <c:v>心病二科</c:v>
                </c:pt>
                <c:pt idx="8">
                  <c:v>内分泌科</c:v>
                </c:pt>
                <c:pt idx="9">
                  <c:v>肾病科</c:v>
                </c:pt>
                <c:pt idx="10">
                  <c:v>小儿骨科</c:v>
                </c:pt>
                <c:pt idx="11">
                  <c:v>肛肠科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针灸科</c:v>
                </c:pt>
                <c:pt idx="19">
                  <c:v>肝病科</c:v>
                </c:pt>
                <c:pt idx="20">
                  <c:v>中医外治中心</c:v>
                </c:pt>
                <c:pt idx="21">
                  <c:v>创伤骨科</c:v>
                </c:pt>
                <c:pt idx="22">
                  <c:v>肿瘤内科</c:v>
                </c:pt>
                <c:pt idx="23">
                  <c:v>肾脏内科</c:v>
                </c:pt>
                <c:pt idx="24">
                  <c:v>老年医学科</c:v>
                </c:pt>
                <c:pt idx="25">
                  <c:v>产科</c:v>
                </c:pt>
                <c:pt idx="26">
                  <c:v>耳鼻喉科</c:v>
                </c:pt>
                <c:pt idx="27">
                  <c:v>治未病中心</c:v>
                </c:pt>
                <c:pt idx="28">
                  <c:v>心血管内科</c:v>
                </c:pt>
                <c:pt idx="29">
                  <c:v>康复科</c:v>
                </c:pt>
                <c:pt idx="30">
                  <c:v>重症医学科</c:v>
                </c:pt>
                <c:pt idx="31">
                  <c:v>皮肤科</c:v>
                </c:pt>
                <c:pt idx="32">
                  <c:v>心病一科</c:v>
                </c:pt>
                <c:pt idx="33">
                  <c:v>运动损伤骨科</c:v>
                </c:pt>
                <c:pt idx="34">
                  <c:v>东区重症医学科</c:v>
                </c:pt>
                <c:pt idx="35">
                  <c:v>呼吸内科</c:v>
                </c:pt>
                <c:pt idx="36">
                  <c:v>周围血管科</c:v>
                </c:pt>
                <c:pt idx="37">
                  <c:v>乳腺甲状腺外科</c:v>
                </c:pt>
                <c:pt idx="38">
                  <c:v>心病四科</c:v>
                </c:pt>
                <c:pt idx="39">
                  <c:v>妇科</c:v>
                </c:pt>
                <c:pt idx="40">
                  <c:v>推拿科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关节骨科</c:v>
                </c:pt>
                <c:pt idx="44">
                  <c:v>消化内科</c:v>
                </c:pt>
                <c:pt idx="45">
                  <c:v>综合内科</c:v>
                </c:pt>
                <c:pt idx="46">
                  <c:v>胸外科</c:v>
                </c:pt>
                <c:pt idx="47">
                  <c:v>骨科</c:v>
                </c:pt>
                <c:pt idx="48">
                  <c:v>心病三科</c:v>
                </c:pt>
                <c:pt idx="49">
                  <c:v>美容皮肤科</c:v>
                </c:pt>
                <c:pt idx="50">
                  <c:v>身心医学科</c:v>
                </c:pt>
                <c:pt idx="51">
                  <c:v>口腔科</c:v>
                </c:pt>
                <c:pt idx="52">
                  <c:v>普通外科</c:v>
                </c:pt>
                <c:pt idx="53">
                  <c:v>妇科妇二科合并</c:v>
                </c:pt>
                <c:pt idx="54">
                  <c:v>小儿推拿科</c:v>
                </c:pt>
                <c:pt idx="55">
                  <c:v>显微骨科</c:v>
                </c:pt>
                <c:pt idx="56">
                  <c:v>血液科</c:v>
                </c:pt>
                <c:pt idx="57">
                  <c:v>儿科</c:v>
                </c:pt>
                <c:pt idx="58">
                  <c:v>脊柱骨科</c:v>
                </c:pt>
                <c:pt idx="59">
                  <c:v>肝胆外科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99.70954667572066</c:v>
                </c:pt>
                <c:pt idx="2">
                  <c:v>97.71241598353254</c:v>
                </c:pt>
                <c:pt idx="3">
                  <c:v>94.91579166820988</c:v>
                </c:pt>
                <c:pt idx="4">
                  <c:v>94.35775086760644</c:v>
                </c:pt>
                <c:pt idx="5">
                  <c:v>94.21352066905672</c:v>
                </c:pt>
                <c:pt idx="6">
                  <c:v>92.67862913717022</c:v>
                </c:pt>
                <c:pt idx="7">
                  <c:v>92.21436127562887</c:v>
                </c:pt>
                <c:pt idx="8">
                  <c:v>91.86339328033627</c:v>
                </c:pt>
                <c:pt idx="9">
                  <c:v>85.75020585604547</c:v>
                </c:pt>
                <c:pt idx="10">
                  <c:v>85.1809503497882</c:v>
                </c:pt>
                <c:pt idx="11">
                  <c:v>84.89193898472307</c:v>
                </c:pt>
                <c:pt idx="12">
                  <c:v>84.0151862286558</c:v>
                </c:pt>
                <c:pt idx="13">
                  <c:v>79.12020257139498</c:v>
                </c:pt>
                <c:pt idx="14">
                  <c:v>75.84657439062245</c:v>
                </c:pt>
                <c:pt idx="15">
                  <c:v>71.11969706176515</c:v>
                </c:pt>
                <c:pt idx="16">
                  <c:v>70.2868367109047</c:v>
                </c:pt>
                <c:pt idx="17">
                  <c:v>70.07269459366647</c:v>
                </c:pt>
                <c:pt idx="18">
                  <c:v>69.43448621871893</c:v>
                </c:pt>
                <c:pt idx="19">
                  <c:v>68.54062890331048</c:v>
                </c:pt>
                <c:pt idx="20">
                  <c:v>68.0182985930083</c:v>
                </c:pt>
                <c:pt idx="21">
                  <c:v>63.11179282965303</c:v>
                </c:pt>
                <c:pt idx="22">
                  <c:v>62.7101945537161</c:v>
                </c:pt>
                <c:pt idx="23">
                  <c:v>62.610572324171144</c:v>
                </c:pt>
                <c:pt idx="24">
                  <c:v>62.59403675032458</c:v>
                </c:pt>
                <c:pt idx="25">
                  <c:v>62.2782667857057</c:v>
                </c:pt>
                <c:pt idx="26">
                  <c:v>62.26586652127182</c:v>
                </c:pt>
                <c:pt idx="27">
                  <c:v>59.21121349930556</c:v>
                </c:pt>
                <c:pt idx="28">
                  <c:v>57.67544271903093</c:v>
                </c:pt>
                <c:pt idx="29">
                  <c:v>54.60251384162296</c:v>
                </c:pt>
                <c:pt idx="30">
                  <c:v>52.742692056789586</c:v>
                </c:pt>
                <c:pt idx="31">
                  <c:v>52.65782172131259</c:v>
                </c:pt>
                <c:pt idx="32">
                  <c:v>48.27844537557304</c:v>
                </c:pt>
                <c:pt idx="33">
                  <c:v>47.56249123645689</c:v>
                </c:pt>
                <c:pt idx="34">
                  <c:v>47.421143421883464</c:v>
                </c:pt>
                <c:pt idx="35">
                  <c:v>46.06992596553153</c:v>
                </c:pt>
                <c:pt idx="36">
                  <c:v>45.030097697367495</c:v>
                </c:pt>
                <c:pt idx="37">
                  <c:v>45.01929530258644</c:v>
                </c:pt>
                <c:pt idx="38">
                  <c:v>44.229892425590975</c:v>
                </c:pt>
                <c:pt idx="39">
                  <c:v>41.31879375716141</c:v>
                </c:pt>
                <c:pt idx="40">
                  <c:v>40.162622954312575</c:v>
                </c:pt>
                <c:pt idx="41">
                  <c:v>39.93405055552717</c:v>
                </c:pt>
                <c:pt idx="42">
                  <c:v>37.98883348064016</c:v>
                </c:pt>
                <c:pt idx="43">
                  <c:v>37.483928674069944</c:v>
                </c:pt>
                <c:pt idx="44">
                  <c:v>36.12740761358748</c:v>
                </c:pt>
                <c:pt idx="45">
                  <c:v>35.7584262395559</c:v>
                </c:pt>
                <c:pt idx="46">
                  <c:v>31.754209217081513</c:v>
                </c:pt>
                <c:pt idx="47">
                  <c:v>31.081072917682167</c:v>
                </c:pt>
                <c:pt idx="48">
                  <c:v>29.01069821001887</c:v>
                </c:pt>
                <c:pt idx="49">
                  <c:v>26.902374030981772</c:v>
                </c:pt>
                <c:pt idx="50">
                  <c:v>26.597450445409372</c:v>
                </c:pt>
                <c:pt idx="51">
                  <c:v>26.304974735210845</c:v>
                </c:pt>
                <c:pt idx="52">
                  <c:v>25.858239418270134</c:v>
                </c:pt>
                <c:pt idx="53">
                  <c:v>22.721311212975515</c:v>
                </c:pt>
                <c:pt idx="54">
                  <c:v>20.401007884976057</c:v>
                </c:pt>
                <c:pt idx="55">
                  <c:v>17.88703207629758</c:v>
                </c:pt>
                <c:pt idx="56">
                  <c:v>17.22636454106632</c:v>
                </c:pt>
                <c:pt idx="57">
                  <c:v>12.192441142224398</c:v>
                </c:pt>
                <c:pt idx="58">
                  <c:v>8.918130747939221</c:v>
                </c:pt>
                <c:pt idx="59">
                  <c:v>4.986178551373757</c:v>
                </c:pt>
                <c:pt idx="60">
                  <c:v>4.659327620963842</c:v>
                </c:pt>
                <c:pt idx="61">
                  <c:v>0.9566822793717199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神经内科</c:v>
                </c:pt>
                <c:pt idx="2">
                  <c:v>肿瘤内科</c:v>
                </c:pt>
                <c:pt idx="3">
                  <c:v>关节骨科</c:v>
                </c:pt>
                <c:pt idx="4">
                  <c:v>东区重症医学科</c:v>
                </c:pt>
                <c:pt idx="5">
                  <c:v>耳鼻喉科</c:v>
                </c:pt>
                <c:pt idx="6">
                  <c:v>肾脏内科</c:v>
                </c:pt>
                <c:pt idx="7">
                  <c:v>综合内科</c:v>
                </c:pt>
                <c:pt idx="8">
                  <c:v>西区重症医学科</c:v>
                </c:pt>
                <c:pt idx="9">
                  <c:v>肾病科</c:v>
                </c:pt>
                <c:pt idx="10">
                  <c:v>身心医学科</c:v>
                </c:pt>
                <c:pt idx="11">
                  <c:v>血液科</c:v>
                </c:pt>
                <c:pt idx="12">
                  <c:v>创伤骨科</c:v>
                </c:pt>
                <c:pt idx="13">
                  <c:v>妇科妇二科合并</c:v>
                </c:pt>
                <c:pt idx="14">
                  <c:v>周围血管科</c:v>
                </c:pt>
                <c:pt idx="15">
                  <c:v>小儿骨科</c:v>
                </c:pt>
                <c:pt idx="16">
                  <c:v>治未病中心</c:v>
                </c:pt>
                <c:pt idx="17">
                  <c:v>眼科</c:v>
                </c:pt>
                <c:pt idx="18">
                  <c:v>脑病三科</c:v>
                </c:pt>
                <c:pt idx="19">
                  <c:v>神经外科</c:v>
                </c:pt>
                <c:pt idx="20">
                  <c:v>普通外科</c:v>
                </c:pt>
                <c:pt idx="21">
                  <c:v>乳腺甲状腺外科</c:v>
                </c:pt>
                <c:pt idx="22">
                  <c:v>脑病二科</c:v>
                </c:pt>
                <c:pt idx="23">
                  <c:v>泌尿外科</c:v>
                </c:pt>
                <c:pt idx="24">
                  <c:v>脊柱骨科</c:v>
                </c:pt>
                <c:pt idx="25">
                  <c:v>心病二科</c:v>
                </c:pt>
                <c:pt idx="26">
                  <c:v>肝病科</c:v>
                </c:pt>
                <c:pt idx="27">
                  <c:v>儿科</c:v>
                </c:pt>
                <c:pt idx="28">
                  <c:v>脑病一科</c:v>
                </c:pt>
                <c:pt idx="29">
                  <c:v>口腔科</c:v>
                </c:pt>
                <c:pt idx="30">
                  <c:v>推拿科</c:v>
                </c:pt>
                <c:pt idx="31">
                  <c:v>老年医学科</c:v>
                </c:pt>
                <c:pt idx="32">
                  <c:v>消化内科</c:v>
                </c:pt>
                <c:pt idx="33">
                  <c:v>中医外治中心</c:v>
                </c:pt>
                <c:pt idx="34">
                  <c:v>医院</c:v>
                </c:pt>
                <c:pt idx="35">
                  <c:v>内分泌科</c:v>
                </c:pt>
                <c:pt idx="36">
                  <c:v>心血管内科</c:v>
                </c:pt>
                <c:pt idx="37">
                  <c:v>呼吸内科</c:v>
                </c:pt>
                <c:pt idx="38">
                  <c:v>骨科</c:v>
                </c:pt>
                <c:pt idx="39">
                  <c:v>心病三科</c:v>
                </c:pt>
                <c:pt idx="40">
                  <c:v>中医经典科</c:v>
                </c:pt>
                <c:pt idx="41">
                  <c:v>微创骨科</c:v>
                </c:pt>
                <c:pt idx="42">
                  <c:v>美容皮肤科</c:v>
                </c:pt>
                <c:pt idx="43">
                  <c:v>肛肠科</c:v>
                </c:pt>
                <c:pt idx="44">
                  <c:v>运动损伤骨科</c:v>
                </c:pt>
                <c:pt idx="45">
                  <c:v>重症医学科</c:v>
                </c:pt>
                <c:pt idx="46">
                  <c:v>风湿病科</c:v>
                </c:pt>
                <c:pt idx="47">
                  <c:v>产科</c:v>
                </c:pt>
                <c:pt idx="48">
                  <c:v>胸外科</c:v>
                </c:pt>
                <c:pt idx="49">
                  <c:v>小儿推拿科</c:v>
                </c:pt>
                <c:pt idx="50">
                  <c:v>心病一科</c:v>
                </c:pt>
                <c:pt idx="51">
                  <c:v>东区肾病科</c:v>
                </c:pt>
                <c:pt idx="52">
                  <c:v>显微骨科</c:v>
                </c:pt>
                <c:pt idx="53">
                  <c:v>男科</c:v>
                </c:pt>
                <c:pt idx="54">
                  <c:v>皮肤科</c:v>
                </c:pt>
                <c:pt idx="55">
                  <c:v>妇科</c:v>
                </c:pt>
                <c:pt idx="56">
                  <c:v>妇二科</c:v>
                </c:pt>
                <c:pt idx="57">
                  <c:v>心病四科</c:v>
                </c:pt>
                <c:pt idx="58">
                  <c:v>脾胃科消化科合并</c:v>
                </c:pt>
                <c:pt idx="59">
                  <c:v>脾胃病科</c:v>
                </c:pt>
                <c:pt idx="60">
                  <c:v>针灸科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98.85368701077184</c:v>
                </c:pt>
                <c:pt idx="1">
                  <c:v>97.93963178770979</c:v>
                </c:pt>
                <c:pt idx="2">
                  <c:v>97.09257230150203</c:v>
                </c:pt>
                <c:pt idx="3">
                  <c:v>95.19767216692854</c:v>
                </c:pt>
                <c:pt idx="4">
                  <c:v>94.17561774629294</c:v>
                </c:pt>
                <c:pt idx="5">
                  <c:v>91.02145656128997</c:v>
                </c:pt>
                <c:pt idx="6">
                  <c:v>90.49019805109441</c:v>
                </c:pt>
                <c:pt idx="7">
                  <c:v>86.62057628048754</c:v>
                </c:pt>
                <c:pt idx="8">
                  <c:v>85.65055675359594</c:v>
                </c:pt>
                <c:pt idx="9">
                  <c:v>79.98691052334401</c:v>
                </c:pt>
                <c:pt idx="10">
                  <c:v>79.76009211396047</c:v>
                </c:pt>
                <c:pt idx="11">
                  <c:v>77.77390419228192</c:v>
                </c:pt>
                <c:pt idx="12">
                  <c:v>76.83491060406047</c:v>
                </c:pt>
                <c:pt idx="13">
                  <c:v>76.49158490028405</c:v>
                </c:pt>
                <c:pt idx="14">
                  <c:v>76.19490765233365</c:v>
                </c:pt>
                <c:pt idx="15">
                  <c:v>74.74031552455904</c:v>
                </c:pt>
                <c:pt idx="16">
                  <c:v>72.81607011138598</c:v>
                </c:pt>
                <c:pt idx="17">
                  <c:v>72.74897457798752</c:v>
                </c:pt>
                <c:pt idx="18">
                  <c:v>64.75077461574136</c:v>
                </c:pt>
                <c:pt idx="19">
                  <c:v>64.60206713539252</c:v>
                </c:pt>
                <c:pt idx="20">
                  <c:v>63.28679191069746</c:v>
                </c:pt>
                <c:pt idx="21">
                  <c:v>62.73437061091363</c:v>
                </c:pt>
                <c:pt idx="22">
                  <c:v>59.62689869702169</c:v>
                </c:pt>
                <c:pt idx="23">
                  <c:v>58.48318675867754</c:v>
                </c:pt>
                <c:pt idx="24">
                  <c:v>56.965478119658485</c:v>
                </c:pt>
                <c:pt idx="25">
                  <c:v>56.32377981761483</c:v>
                </c:pt>
                <c:pt idx="26">
                  <c:v>52.88508339575675</c:v>
                </c:pt>
                <c:pt idx="27">
                  <c:v>52.64688960445427</c:v>
                </c:pt>
                <c:pt idx="28">
                  <c:v>51.12876595168614</c:v>
                </c:pt>
                <c:pt idx="29">
                  <c:v>51.11327339280316</c:v>
                </c:pt>
                <c:pt idx="30">
                  <c:v>48.50915884796638</c:v>
                </c:pt>
                <c:pt idx="31">
                  <c:v>47.6603682689674</c:v>
                </c:pt>
                <c:pt idx="32">
                  <c:v>46.41453224537189</c:v>
                </c:pt>
                <c:pt idx="33">
                  <c:v>46.234347572440136</c:v>
                </c:pt>
                <c:pt idx="34">
                  <c:v>44.254152606815666</c:v>
                </c:pt>
                <c:pt idx="35">
                  <c:v>42.208691508396726</c:v>
                </c:pt>
                <c:pt idx="36">
                  <c:v>41.14797043989784</c:v>
                </c:pt>
                <c:pt idx="37">
                  <c:v>40.85078903359975</c:v>
                </c:pt>
                <c:pt idx="38">
                  <c:v>35.85667807879389</c:v>
                </c:pt>
                <c:pt idx="39">
                  <c:v>33.72835465477668</c:v>
                </c:pt>
                <c:pt idx="40">
                  <c:v>31.470029215688044</c:v>
                </c:pt>
                <c:pt idx="41">
                  <c:v>30.74170099860747</c:v>
                </c:pt>
                <c:pt idx="42">
                  <c:v>27.456478618336135</c:v>
                </c:pt>
                <c:pt idx="43">
                  <c:v>26.94738919188959</c:v>
                </c:pt>
                <c:pt idx="44">
                  <c:v>26.886246048933238</c:v>
                </c:pt>
                <c:pt idx="45">
                  <c:v>24.515145042517617</c:v>
                </c:pt>
                <c:pt idx="46">
                  <c:v>24.171941906297747</c:v>
                </c:pt>
                <c:pt idx="47">
                  <c:v>22.56894440235666</c:v>
                </c:pt>
                <c:pt idx="48">
                  <c:v>20.69918259947756</c:v>
                </c:pt>
                <c:pt idx="49">
                  <c:v>19.85200406476453</c:v>
                </c:pt>
                <c:pt idx="50">
                  <c:v>16.779066875171434</c:v>
                </c:pt>
                <c:pt idx="51">
                  <c:v>14.711322533578763</c:v>
                </c:pt>
                <c:pt idx="52">
                  <c:v>13.487389939373728</c:v>
                </c:pt>
                <c:pt idx="53">
                  <c:v>12.698028034162622</c:v>
                </c:pt>
                <c:pt idx="54">
                  <c:v>6.415584752655423</c:v>
                </c:pt>
                <c:pt idx="55">
                  <c:v>6.0447506114602145</c:v>
                </c:pt>
                <c:pt idx="56">
                  <c:v>5.141853950560371</c:v>
                </c:pt>
                <c:pt idx="57">
                  <c:v>3.8707918745096492</c:v>
                </c:pt>
                <c:pt idx="58">
                  <c:v>3.8075107785059847</c:v>
                </c:pt>
                <c:pt idx="59">
                  <c:v>3.380928997187471</c:v>
                </c:pt>
                <c:pt idx="60">
                  <c:v>3.379361467464559</c:v>
                </c:pt>
                <c:pt idx="61">
                  <c:v>3.1140859909384977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中医经典科</c:v>
                </c:pt>
                <c:pt idx="2">
                  <c:v>乳腺甲状腺外科</c:v>
                </c:pt>
                <c:pt idx="3">
                  <c:v>骨科</c:v>
                </c:pt>
                <c:pt idx="4">
                  <c:v>眼科</c:v>
                </c:pt>
                <c:pt idx="5">
                  <c:v>内分泌科</c:v>
                </c:pt>
                <c:pt idx="6">
                  <c:v>肛肠科</c:v>
                </c:pt>
                <c:pt idx="7">
                  <c:v>东区重症医学科</c:v>
                </c:pt>
                <c:pt idx="8">
                  <c:v>美容皮肤科</c:v>
                </c:pt>
                <c:pt idx="9">
                  <c:v>肾病科</c:v>
                </c:pt>
                <c:pt idx="10">
                  <c:v>妇科</c:v>
                </c:pt>
                <c:pt idx="11">
                  <c:v>心血管内科</c:v>
                </c:pt>
                <c:pt idx="12">
                  <c:v>呼吸内科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心病二科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推拿科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综合内科</c:v>
                </c:pt>
                <c:pt idx="24">
                  <c:v>消化内科</c:v>
                </c:pt>
                <c:pt idx="25">
                  <c:v>关节骨科</c:v>
                </c:pt>
                <c:pt idx="26">
                  <c:v>中医外治中心</c:v>
                </c:pt>
                <c:pt idx="27">
                  <c:v>皮肤科</c:v>
                </c:pt>
                <c:pt idx="28">
                  <c:v>心病一科</c:v>
                </c:pt>
                <c:pt idx="29">
                  <c:v>胸外科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耳鼻喉科</c:v>
                </c:pt>
                <c:pt idx="33">
                  <c:v>脑病二科</c:v>
                </c:pt>
                <c:pt idx="34">
                  <c:v>肝病科</c:v>
                </c:pt>
                <c:pt idx="35">
                  <c:v>显微骨科</c:v>
                </c:pt>
                <c:pt idx="36">
                  <c:v>重症医学科</c:v>
                </c:pt>
                <c:pt idx="37">
                  <c:v>西区重症医学科</c:v>
                </c:pt>
                <c:pt idx="38">
                  <c:v>男科</c:v>
                </c:pt>
                <c:pt idx="39">
                  <c:v>脊柱骨科</c:v>
                </c:pt>
                <c:pt idx="40">
                  <c:v>儿科</c:v>
                </c:pt>
                <c:pt idx="41">
                  <c:v>产科</c:v>
                </c:pt>
                <c:pt idx="42">
                  <c:v>针灸科</c:v>
                </c:pt>
                <c:pt idx="43">
                  <c:v>治未病中心</c:v>
                </c:pt>
                <c:pt idx="44">
                  <c:v>身心医学科</c:v>
                </c:pt>
                <c:pt idx="45">
                  <c:v>妇二科</c:v>
                </c:pt>
                <c:pt idx="46">
                  <c:v>康复科</c:v>
                </c:pt>
                <c:pt idx="47">
                  <c:v>风湿病科</c:v>
                </c:pt>
                <c:pt idx="48">
                  <c:v>肝胆外科</c:v>
                </c:pt>
                <c:pt idx="49">
                  <c:v>周围血管科</c:v>
                </c:pt>
                <c:pt idx="50">
                  <c:v>小儿推拿科</c:v>
                </c:pt>
                <c:pt idx="51">
                  <c:v>脑病三科</c:v>
                </c:pt>
                <c:pt idx="52">
                  <c:v>老年医学科</c:v>
                </c:pt>
                <c:pt idx="53">
                  <c:v>神经内科</c:v>
                </c:pt>
                <c:pt idx="54">
                  <c:v>泌尿外科</c:v>
                </c:pt>
                <c:pt idx="55">
                  <c:v>血液科</c:v>
                </c:pt>
                <c:pt idx="56">
                  <c:v>东区肾病科</c:v>
                </c:pt>
                <c:pt idx="57">
                  <c:v>口腔科</c:v>
                </c:pt>
                <c:pt idx="58">
                  <c:v>心病三科</c:v>
                </c:pt>
                <c:pt idx="59">
                  <c:v>创伤骨科</c:v>
                </c:pt>
                <c:pt idx="60">
                  <c:v>肾脏内科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98.97742535553155</c:v>
                </c:pt>
                <c:pt idx="2">
                  <c:v>98.70297991612154</c:v>
                </c:pt>
                <c:pt idx="3">
                  <c:v>97.89800159681941</c:v>
                </c:pt>
                <c:pt idx="4">
                  <c:v>96.2996630893374</c:v>
                </c:pt>
                <c:pt idx="5">
                  <c:v>96.11800465333121</c:v>
                </c:pt>
                <c:pt idx="6">
                  <c:v>96.04874952980441</c:v>
                </c:pt>
                <c:pt idx="7">
                  <c:v>94.1209306491605</c:v>
                </c:pt>
                <c:pt idx="8">
                  <c:v>92.9830784878743</c:v>
                </c:pt>
                <c:pt idx="9">
                  <c:v>91.81627813227388</c:v>
                </c:pt>
                <c:pt idx="10">
                  <c:v>88.20573498258561</c:v>
                </c:pt>
                <c:pt idx="11">
                  <c:v>83.71308993020268</c:v>
                </c:pt>
                <c:pt idx="12">
                  <c:v>81.37843784419843</c:v>
                </c:pt>
                <c:pt idx="13">
                  <c:v>80.74497561422189</c:v>
                </c:pt>
                <c:pt idx="14">
                  <c:v>79.92325719979165</c:v>
                </c:pt>
                <c:pt idx="15">
                  <c:v>78.22698176455646</c:v>
                </c:pt>
                <c:pt idx="16">
                  <c:v>78.1996103375168</c:v>
                </c:pt>
                <c:pt idx="17">
                  <c:v>77.84360823300428</c:v>
                </c:pt>
                <c:pt idx="18">
                  <c:v>73.20375204345213</c:v>
                </c:pt>
                <c:pt idx="19">
                  <c:v>73.11900279402478</c:v>
                </c:pt>
                <c:pt idx="20">
                  <c:v>72.7893514923427</c:v>
                </c:pt>
                <c:pt idx="21">
                  <c:v>72.36394640457793</c:v>
                </c:pt>
                <c:pt idx="22">
                  <c:v>71.32513479868204</c:v>
                </c:pt>
                <c:pt idx="23">
                  <c:v>69.9746090790226</c:v>
                </c:pt>
                <c:pt idx="24">
                  <c:v>67.54721197778863</c:v>
                </c:pt>
                <c:pt idx="25">
                  <c:v>66.92910686482467</c:v>
                </c:pt>
                <c:pt idx="26">
                  <c:v>66.1996287355052</c:v>
                </c:pt>
                <c:pt idx="27">
                  <c:v>65.86613440404284</c:v>
                </c:pt>
                <c:pt idx="28">
                  <c:v>63.59152406943935</c:v>
                </c:pt>
                <c:pt idx="29">
                  <c:v>63.37058095438462</c:v>
                </c:pt>
                <c:pt idx="30">
                  <c:v>62.372184651854205</c:v>
                </c:pt>
                <c:pt idx="31">
                  <c:v>60.02284727655636</c:v>
                </c:pt>
                <c:pt idx="32">
                  <c:v>58.46837582545002</c:v>
                </c:pt>
                <c:pt idx="33">
                  <c:v>54.915312700950274</c:v>
                </c:pt>
                <c:pt idx="34">
                  <c:v>48.42401186430544</c:v>
                </c:pt>
                <c:pt idx="35">
                  <c:v>47.4599733251755</c:v>
                </c:pt>
                <c:pt idx="36">
                  <c:v>47.19641179042711</c:v>
                </c:pt>
                <c:pt idx="37">
                  <c:v>46.075688567660485</c:v>
                </c:pt>
                <c:pt idx="38">
                  <c:v>45.516636512629724</c:v>
                </c:pt>
                <c:pt idx="39">
                  <c:v>42.79092159244722</c:v>
                </c:pt>
                <c:pt idx="40">
                  <c:v>39.79367611822132</c:v>
                </c:pt>
                <c:pt idx="41">
                  <c:v>34.423278382476674</c:v>
                </c:pt>
                <c:pt idx="42">
                  <c:v>32.05980207615296</c:v>
                </c:pt>
                <c:pt idx="43">
                  <c:v>31.949379751892963</c:v>
                </c:pt>
                <c:pt idx="44">
                  <c:v>30.798495171774647</c:v>
                </c:pt>
                <c:pt idx="45">
                  <c:v>30.62211210146528</c:v>
                </c:pt>
                <c:pt idx="46">
                  <c:v>25.776123054395757</c:v>
                </c:pt>
                <c:pt idx="47">
                  <c:v>23.2379375398412</c:v>
                </c:pt>
                <c:pt idx="48">
                  <c:v>22.849999668497507</c:v>
                </c:pt>
                <c:pt idx="49">
                  <c:v>21.47622511870489</c:v>
                </c:pt>
                <c:pt idx="50">
                  <c:v>16.5425500340421</c:v>
                </c:pt>
                <c:pt idx="51">
                  <c:v>15.780060098255602</c:v>
                </c:pt>
                <c:pt idx="52">
                  <c:v>15.501921415094671</c:v>
                </c:pt>
                <c:pt idx="53">
                  <c:v>11.60192076683718</c:v>
                </c:pt>
                <c:pt idx="54">
                  <c:v>11.173127789562113</c:v>
                </c:pt>
                <c:pt idx="55">
                  <c:v>11.125154089637979</c:v>
                </c:pt>
                <c:pt idx="56">
                  <c:v>10.478693962912816</c:v>
                </c:pt>
                <c:pt idx="57">
                  <c:v>8.995171021645314</c:v>
                </c:pt>
                <c:pt idx="58">
                  <c:v>6.640695157882154</c:v>
                </c:pt>
                <c:pt idx="59">
                  <c:v>5.51247497757952</c:v>
                </c:pt>
                <c:pt idx="60">
                  <c:v>3.0040815744728495</c:v>
                </c:pt>
                <c:pt idx="61">
                  <c:v>0.9874656466507481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妇科</c:v>
                </c:pt>
                <c:pt idx="2">
                  <c:v>内分泌科</c:v>
                </c:pt>
                <c:pt idx="3">
                  <c:v>小儿骨科</c:v>
                </c:pt>
                <c:pt idx="4">
                  <c:v>骨科</c:v>
                </c:pt>
                <c:pt idx="5">
                  <c:v>肝病科</c:v>
                </c:pt>
                <c:pt idx="6">
                  <c:v>神经外科</c:v>
                </c:pt>
                <c:pt idx="7">
                  <c:v>关节骨科</c:v>
                </c:pt>
                <c:pt idx="8">
                  <c:v>妇科妇二科合并</c:v>
                </c:pt>
                <c:pt idx="9">
                  <c:v>肾脏内科</c:v>
                </c:pt>
                <c:pt idx="10">
                  <c:v>乳腺甲状腺外科</c:v>
                </c:pt>
                <c:pt idx="11">
                  <c:v>心病三科</c:v>
                </c:pt>
                <c:pt idx="12">
                  <c:v>显微骨科</c:v>
                </c:pt>
                <c:pt idx="13">
                  <c:v>康复科</c:v>
                </c:pt>
                <c:pt idx="14">
                  <c:v>肛肠科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周围血管科</c:v>
                </c:pt>
                <c:pt idx="18">
                  <c:v>血液科</c:v>
                </c:pt>
                <c:pt idx="19">
                  <c:v>推拿科</c:v>
                </c:pt>
                <c:pt idx="20">
                  <c:v>妇二科</c:v>
                </c:pt>
                <c:pt idx="21">
                  <c:v>心血管内科</c:v>
                </c:pt>
                <c:pt idx="22">
                  <c:v>风湿病科</c:v>
                </c:pt>
                <c:pt idx="23">
                  <c:v>产科</c:v>
                </c:pt>
                <c:pt idx="24">
                  <c:v>美容皮肤科</c:v>
                </c:pt>
                <c:pt idx="25">
                  <c:v>针灸科</c:v>
                </c:pt>
                <c:pt idx="26">
                  <c:v>消化内科</c:v>
                </c:pt>
                <c:pt idx="27">
                  <c:v>耳鼻喉科</c:v>
                </c:pt>
                <c:pt idx="28">
                  <c:v>中医经典科</c:v>
                </c:pt>
                <c:pt idx="29">
                  <c:v>微创骨科</c:v>
                </c:pt>
                <c:pt idx="30">
                  <c:v>口腔科</c:v>
                </c:pt>
                <c:pt idx="31">
                  <c:v>脊柱骨科</c:v>
                </c:pt>
                <c:pt idx="32">
                  <c:v>东区肾病科</c:v>
                </c:pt>
                <c:pt idx="33">
                  <c:v>心病四科</c:v>
                </c:pt>
                <c:pt idx="34">
                  <c:v>心病一科</c:v>
                </c:pt>
                <c:pt idx="35">
                  <c:v>脑病三科</c:v>
                </c:pt>
                <c:pt idx="36">
                  <c:v>重症医学科</c:v>
                </c:pt>
                <c:pt idx="37">
                  <c:v>脑病二科</c:v>
                </c:pt>
                <c:pt idx="38">
                  <c:v>呼吸内科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男科</c:v>
                </c:pt>
                <c:pt idx="44">
                  <c:v>皮肤科</c:v>
                </c:pt>
                <c:pt idx="45">
                  <c:v>小儿推拿科</c:v>
                </c:pt>
                <c:pt idx="46">
                  <c:v>肿瘤内科</c:v>
                </c:pt>
                <c:pt idx="47">
                  <c:v>老年医学科</c:v>
                </c:pt>
                <c:pt idx="48">
                  <c:v>普通外科</c:v>
                </c:pt>
                <c:pt idx="49">
                  <c:v>医院</c:v>
                </c:pt>
                <c:pt idx="50">
                  <c:v>泌尿外科</c:v>
                </c:pt>
                <c:pt idx="51">
                  <c:v>儿科</c:v>
                </c:pt>
                <c:pt idx="52">
                  <c:v>神经内科</c:v>
                </c:pt>
                <c:pt idx="53">
                  <c:v>胸外科</c:v>
                </c:pt>
                <c:pt idx="54">
                  <c:v>心病二科</c:v>
                </c:pt>
                <c:pt idx="55">
                  <c:v>身心医学科</c:v>
                </c:pt>
                <c:pt idx="56">
                  <c:v>眼科</c:v>
                </c:pt>
                <c:pt idx="57">
                  <c:v>中医外治中心</c:v>
                </c:pt>
                <c:pt idx="58">
                  <c:v>脑病一科</c:v>
                </c:pt>
                <c:pt idx="59">
                  <c:v>肾病科</c:v>
                </c:pt>
                <c:pt idx="60">
                  <c:v>脾胃科消化科合并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99.3397797909931</c:v>
                </c:pt>
                <c:pt idx="2">
                  <c:v>98.54850130421552</c:v>
                </c:pt>
                <c:pt idx="3">
                  <c:v>98.27565070035196</c:v>
                </c:pt>
                <c:pt idx="4">
                  <c:v>98.13802635447007</c:v>
                </c:pt>
                <c:pt idx="5">
                  <c:v>96.14954138237786</c:v>
                </c:pt>
                <c:pt idx="6">
                  <c:v>96.08832569961834</c:v>
                </c:pt>
                <c:pt idx="7">
                  <c:v>92.90109527417344</c:v>
                </c:pt>
                <c:pt idx="8">
                  <c:v>92.04138937745475</c:v>
                </c:pt>
                <c:pt idx="9">
                  <c:v>91.20732942886616</c:v>
                </c:pt>
                <c:pt idx="10">
                  <c:v>90.31399013128356</c:v>
                </c:pt>
                <c:pt idx="11">
                  <c:v>88.4942991916432</c:v>
                </c:pt>
                <c:pt idx="12">
                  <c:v>86.5888843276997</c:v>
                </c:pt>
                <c:pt idx="13">
                  <c:v>85.56703583811985</c:v>
                </c:pt>
                <c:pt idx="14">
                  <c:v>83.98486756945785</c:v>
                </c:pt>
                <c:pt idx="15">
                  <c:v>83.68342057791999</c:v>
                </c:pt>
                <c:pt idx="16">
                  <c:v>83.19292616019125</c:v>
                </c:pt>
                <c:pt idx="17">
                  <c:v>81.67176372278013</c:v>
                </c:pt>
                <c:pt idx="18">
                  <c:v>81.61780642136418</c:v>
                </c:pt>
                <c:pt idx="19">
                  <c:v>76.20900906864439</c:v>
                </c:pt>
                <c:pt idx="20">
                  <c:v>74.27655636417589</c:v>
                </c:pt>
                <c:pt idx="21">
                  <c:v>71.43291185849941</c:v>
                </c:pt>
                <c:pt idx="22">
                  <c:v>70.8761210486877</c:v>
                </c:pt>
                <c:pt idx="23">
                  <c:v>70.0351268909099</c:v>
                </c:pt>
                <c:pt idx="24">
                  <c:v>68.5576155388563</c:v>
                </c:pt>
                <c:pt idx="25">
                  <c:v>68.54739158544398</c:v>
                </c:pt>
                <c:pt idx="26">
                  <c:v>65.16772122542355</c:v>
                </c:pt>
                <c:pt idx="27">
                  <c:v>65.12335551509513</c:v>
                </c:pt>
                <c:pt idx="28">
                  <c:v>63.345376084899506</c:v>
                </c:pt>
                <c:pt idx="29">
                  <c:v>60.84410868208702</c:v>
                </c:pt>
                <c:pt idx="30">
                  <c:v>58.167022201597575</c:v>
                </c:pt>
                <c:pt idx="31">
                  <c:v>56.122794794219956</c:v>
                </c:pt>
                <c:pt idx="32">
                  <c:v>55.390972143238415</c:v>
                </c:pt>
                <c:pt idx="33">
                  <c:v>54.63821403644989</c:v>
                </c:pt>
                <c:pt idx="34">
                  <c:v>48.89034444027598</c:v>
                </c:pt>
                <c:pt idx="35">
                  <c:v>48.80674250850466</c:v>
                </c:pt>
                <c:pt idx="36">
                  <c:v>48.746410347304696</c:v>
                </c:pt>
                <c:pt idx="37">
                  <c:v>48.29112505646881</c:v>
                </c:pt>
                <c:pt idx="38">
                  <c:v>44.27331359530357</c:v>
                </c:pt>
                <c:pt idx="39">
                  <c:v>43.10486305706064</c:v>
                </c:pt>
                <c:pt idx="40">
                  <c:v>40.28188284267899</c:v>
                </c:pt>
                <c:pt idx="41">
                  <c:v>40.0968560825617</c:v>
                </c:pt>
                <c:pt idx="42">
                  <c:v>33.89098618603873</c:v>
                </c:pt>
                <c:pt idx="43">
                  <c:v>31.81423221817544</c:v>
                </c:pt>
                <c:pt idx="44">
                  <c:v>31.401104586633224</c:v>
                </c:pt>
                <c:pt idx="45">
                  <c:v>31.266409537524016</c:v>
                </c:pt>
                <c:pt idx="46">
                  <c:v>30.776258308881353</c:v>
                </c:pt>
                <c:pt idx="47">
                  <c:v>27.83179884858006</c:v>
                </c:pt>
                <c:pt idx="48">
                  <c:v>24.48023965801799</c:v>
                </c:pt>
                <c:pt idx="49">
                  <c:v>22.54270402824512</c:v>
                </c:pt>
                <c:pt idx="50">
                  <c:v>22.497072203433124</c:v>
                </c:pt>
                <c:pt idx="51">
                  <c:v>17.929422128150748</c:v>
                </c:pt>
                <c:pt idx="52">
                  <c:v>17.484251584267938</c:v>
                </c:pt>
                <c:pt idx="53">
                  <c:v>17.054118043224317</c:v>
                </c:pt>
                <c:pt idx="54">
                  <c:v>16.303495982541293</c:v>
                </c:pt>
                <c:pt idx="55">
                  <c:v>16.04412113680251</c:v>
                </c:pt>
                <c:pt idx="56">
                  <c:v>13.254617170652267</c:v>
                </c:pt>
                <c:pt idx="57">
                  <c:v>9.77665968515144</c:v>
                </c:pt>
                <c:pt idx="58">
                  <c:v>8.734259622550162</c:v>
                </c:pt>
                <c:pt idx="59">
                  <c:v>7.375359847751077</c:v>
                </c:pt>
                <c:pt idx="60">
                  <c:v>6.722381553363186</c:v>
                </c:pt>
                <c:pt idx="61">
                  <c:v>6.356532352133798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关节骨科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骨科</c:v>
                </c:pt>
                <c:pt idx="6">
                  <c:v>肛肠科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妇科妇二科合并</c:v>
                </c:pt>
                <c:pt idx="10">
                  <c:v>风湿病科</c:v>
                </c:pt>
                <c:pt idx="11">
                  <c:v>中医经典科</c:v>
                </c:pt>
                <c:pt idx="12">
                  <c:v>综合内科</c:v>
                </c:pt>
                <c:pt idx="13">
                  <c:v>创伤骨科</c:v>
                </c:pt>
                <c:pt idx="14">
                  <c:v>肾脏内科</c:v>
                </c:pt>
                <c:pt idx="15">
                  <c:v>泌尿外科</c:v>
                </c:pt>
                <c:pt idx="16">
                  <c:v>产科</c:v>
                </c:pt>
                <c:pt idx="17">
                  <c:v>周围血管科</c:v>
                </c:pt>
                <c:pt idx="18">
                  <c:v>神经外科</c:v>
                </c:pt>
                <c:pt idx="19">
                  <c:v>康复科</c:v>
                </c:pt>
                <c:pt idx="20">
                  <c:v>医院</c:v>
                </c:pt>
                <c:pt idx="21">
                  <c:v>心病四科</c:v>
                </c:pt>
                <c:pt idx="22">
                  <c:v>消化内科</c:v>
                </c:pt>
                <c:pt idx="23">
                  <c:v>微创骨科</c:v>
                </c:pt>
                <c:pt idx="24">
                  <c:v>心病一科</c:v>
                </c:pt>
                <c:pt idx="25">
                  <c:v>内分泌科</c:v>
                </c:pt>
                <c:pt idx="26">
                  <c:v>胸外科</c:v>
                </c:pt>
                <c:pt idx="27">
                  <c:v>肝病科</c:v>
                </c:pt>
                <c:pt idx="28">
                  <c:v>血液科</c:v>
                </c:pt>
                <c:pt idx="29">
                  <c:v>乳腺甲状腺外科</c:v>
                </c:pt>
                <c:pt idx="30">
                  <c:v>东区重症医学科</c:v>
                </c:pt>
                <c:pt idx="31">
                  <c:v>男科</c:v>
                </c:pt>
                <c:pt idx="32">
                  <c:v>针灸科</c:v>
                </c:pt>
                <c:pt idx="33">
                  <c:v>皮肤科</c:v>
                </c:pt>
                <c:pt idx="34">
                  <c:v>心病二科</c:v>
                </c:pt>
                <c:pt idx="35">
                  <c:v>妇二科</c:v>
                </c:pt>
                <c:pt idx="36">
                  <c:v>东区肾病科</c:v>
                </c:pt>
                <c:pt idx="37">
                  <c:v>西区重症医学科</c:v>
                </c:pt>
                <c:pt idx="38">
                  <c:v>肿瘤内科</c:v>
                </c:pt>
                <c:pt idx="39">
                  <c:v>心病三科</c:v>
                </c:pt>
                <c:pt idx="40">
                  <c:v>眼科</c:v>
                </c:pt>
                <c:pt idx="41">
                  <c:v>显微骨科</c:v>
                </c:pt>
                <c:pt idx="42">
                  <c:v>脑病三科</c:v>
                </c:pt>
                <c:pt idx="43">
                  <c:v>脑病一科</c:v>
                </c:pt>
                <c:pt idx="44">
                  <c:v>美容皮肤科</c:v>
                </c:pt>
                <c:pt idx="45">
                  <c:v>耳鼻喉科</c:v>
                </c:pt>
                <c:pt idx="46">
                  <c:v>肝胆外科</c:v>
                </c:pt>
                <c:pt idx="47">
                  <c:v>神经内科</c:v>
                </c:pt>
                <c:pt idx="48">
                  <c:v>妇科</c:v>
                </c:pt>
                <c:pt idx="49">
                  <c:v>中医外治中心</c:v>
                </c:pt>
                <c:pt idx="50">
                  <c:v>口腔科</c:v>
                </c:pt>
                <c:pt idx="51">
                  <c:v>治未病中心</c:v>
                </c:pt>
                <c:pt idx="52">
                  <c:v>身心医学科</c:v>
                </c:pt>
                <c:pt idx="53">
                  <c:v>儿科</c:v>
                </c:pt>
                <c:pt idx="54">
                  <c:v>脑病二科</c:v>
                </c:pt>
                <c:pt idx="55">
                  <c:v>脊柱骨科</c:v>
                </c:pt>
                <c:pt idx="56">
                  <c:v>小儿推拿科</c:v>
                </c:pt>
                <c:pt idx="57">
                  <c:v>肾病科</c:v>
                </c:pt>
                <c:pt idx="58">
                  <c:v>脾胃病科</c:v>
                </c:pt>
                <c:pt idx="59">
                  <c:v>推拿科</c:v>
                </c:pt>
                <c:pt idx="60">
                  <c:v>小儿骨科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98.06102361909707</c:v>
                </c:pt>
                <c:pt idx="1">
                  <c:v>97.67240490786679</c:v>
                </c:pt>
                <c:pt idx="2">
                  <c:v>95.35812451864543</c:v>
                </c:pt>
                <c:pt idx="3">
                  <c:v>93.73188433364201</c:v>
                </c:pt>
                <c:pt idx="4">
                  <c:v>92.51243605619601</c:v>
                </c:pt>
                <c:pt idx="5">
                  <c:v>91.1115443299521</c:v>
                </c:pt>
                <c:pt idx="6">
                  <c:v>91.0194638001465</c:v>
                </c:pt>
                <c:pt idx="7">
                  <c:v>89.91403208712761</c:v>
                </c:pt>
                <c:pt idx="8">
                  <c:v>89.5812918483227</c:v>
                </c:pt>
                <c:pt idx="9">
                  <c:v>86.20058434437554</c:v>
                </c:pt>
                <c:pt idx="10">
                  <c:v>84.79856103471965</c:v>
                </c:pt>
                <c:pt idx="11">
                  <c:v>84.61348285759153</c:v>
                </c:pt>
                <c:pt idx="12">
                  <c:v>83.30518078224853</c:v>
                </c:pt>
                <c:pt idx="13">
                  <c:v>78.28170329898707</c:v>
                </c:pt>
                <c:pt idx="14">
                  <c:v>75.5965425638638</c:v>
                </c:pt>
                <c:pt idx="15">
                  <c:v>75.12024101447095</c:v>
                </c:pt>
                <c:pt idx="16">
                  <c:v>71.60487091557437</c:v>
                </c:pt>
                <c:pt idx="17">
                  <c:v>69.53354348290432</c:v>
                </c:pt>
                <c:pt idx="18">
                  <c:v>69.08627126081268</c:v>
                </c:pt>
                <c:pt idx="19">
                  <c:v>67.34518932717737</c:v>
                </c:pt>
                <c:pt idx="20">
                  <c:v>66.94422347854432</c:v>
                </c:pt>
                <c:pt idx="21">
                  <c:v>60.267831292195616</c:v>
                </c:pt>
                <c:pt idx="22">
                  <c:v>58.34427888773004</c:v>
                </c:pt>
                <c:pt idx="23">
                  <c:v>55.439093331167854</c:v>
                </c:pt>
                <c:pt idx="24">
                  <c:v>54.23906456158609</c:v>
                </c:pt>
                <c:pt idx="25">
                  <c:v>50.18257741374703</c:v>
                </c:pt>
                <c:pt idx="26">
                  <c:v>46.49551695673053</c:v>
                </c:pt>
                <c:pt idx="27">
                  <c:v>45.97700425674831</c:v>
                </c:pt>
                <c:pt idx="28">
                  <c:v>43.661963437878896</c:v>
                </c:pt>
                <c:pt idx="29">
                  <c:v>41.70785109592248</c:v>
                </c:pt>
                <c:pt idx="30">
                  <c:v>40.981182912347755</c:v>
                </c:pt>
                <c:pt idx="31">
                  <c:v>40.30981471220891</c:v>
                </c:pt>
                <c:pt idx="32">
                  <c:v>39.6627832897106</c:v>
                </c:pt>
                <c:pt idx="33">
                  <c:v>38.23419325097661</c:v>
                </c:pt>
                <c:pt idx="34">
                  <c:v>37.36060255989364</c:v>
                </c:pt>
                <c:pt idx="35">
                  <c:v>37.14279346274532</c:v>
                </c:pt>
                <c:pt idx="36">
                  <c:v>34.2705376382189</c:v>
                </c:pt>
                <c:pt idx="37">
                  <c:v>34.0531547361278</c:v>
                </c:pt>
                <c:pt idx="38">
                  <c:v>31.27432954619376</c:v>
                </c:pt>
                <c:pt idx="39">
                  <c:v>26.85769442330821</c:v>
                </c:pt>
                <c:pt idx="40">
                  <c:v>26.3761031444651</c:v>
                </c:pt>
                <c:pt idx="41">
                  <c:v>21.396367977087504</c:v>
                </c:pt>
                <c:pt idx="42">
                  <c:v>20.973052266924853</c:v>
                </c:pt>
                <c:pt idx="43">
                  <c:v>18.950578155700605</c:v>
                </c:pt>
                <c:pt idx="44">
                  <c:v>18.358170962223742</c:v>
                </c:pt>
                <c:pt idx="45">
                  <c:v>16.44579231606629</c:v>
                </c:pt>
                <c:pt idx="46">
                  <c:v>16.30304125123927</c:v>
                </c:pt>
                <c:pt idx="47">
                  <c:v>16.21950537553769</c:v>
                </c:pt>
                <c:pt idx="48">
                  <c:v>15.643682961363869</c:v>
                </c:pt>
                <c:pt idx="49">
                  <c:v>15.554985479189565</c:v>
                </c:pt>
                <c:pt idx="50">
                  <c:v>13.771569054262134</c:v>
                </c:pt>
                <c:pt idx="51">
                  <c:v>13.036318627609035</c:v>
                </c:pt>
                <c:pt idx="52">
                  <c:v>12.89258089563079</c:v>
                </c:pt>
                <c:pt idx="53">
                  <c:v>12.355152691407278</c:v>
                </c:pt>
                <c:pt idx="54">
                  <c:v>11.735741625102047</c:v>
                </c:pt>
                <c:pt idx="55">
                  <c:v>9.494885000401677</c:v>
                </c:pt>
                <c:pt idx="56">
                  <c:v>9.234565026308573</c:v>
                </c:pt>
                <c:pt idx="57">
                  <c:v>6.947745574448283</c:v>
                </c:pt>
                <c:pt idx="58">
                  <c:v>6.574852551235355</c:v>
                </c:pt>
                <c:pt idx="59">
                  <c:v>3.1168612230363824</c:v>
                </c:pt>
                <c:pt idx="60">
                  <c:v>1.188114177580668</c:v>
                </c:pt>
                <c:pt idx="61">
                  <c:v>0.9739616561856179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微创骨科</c:v>
                </c:pt>
                <c:pt idx="2">
                  <c:v>妇科</c:v>
                </c:pt>
                <c:pt idx="3">
                  <c:v>儿科</c:v>
                </c:pt>
                <c:pt idx="4">
                  <c:v>小儿推拿科</c:v>
                </c:pt>
                <c:pt idx="5">
                  <c:v>血液科</c:v>
                </c:pt>
                <c:pt idx="6">
                  <c:v>风湿病科</c:v>
                </c:pt>
                <c:pt idx="7">
                  <c:v>普通外科</c:v>
                </c:pt>
                <c:pt idx="8">
                  <c:v>心血管内科</c:v>
                </c:pt>
                <c:pt idx="9">
                  <c:v>重症医学科</c:v>
                </c:pt>
                <c:pt idx="10">
                  <c:v>身心医学科</c:v>
                </c:pt>
                <c:pt idx="11">
                  <c:v>脑病一科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康复科</c:v>
                </c:pt>
                <c:pt idx="15">
                  <c:v>胸外科</c:v>
                </c:pt>
                <c:pt idx="16">
                  <c:v>耳鼻喉科</c:v>
                </c:pt>
                <c:pt idx="17">
                  <c:v>眼科</c:v>
                </c:pt>
                <c:pt idx="18">
                  <c:v>脾胃病科</c:v>
                </c:pt>
                <c:pt idx="19">
                  <c:v>消化内科</c:v>
                </c:pt>
                <c:pt idx="20">
                  <c:v>心病三科</c:v>
                </c:pt>
                <c:pt idx="21">
                  <c:v>中医外治中心</c:v>
                </c:pt>
                <c:pt idx="22">
                  <c:v>周围血管科</c:v>
                </c:pt>
                <c:pt idx="23">
                  <c:v>呼吸内科</c:v>
                </c:pt>
                <c:pt idx="24">
                  <c:v>内分泌科</c:v>
                </c:pt>
                <c:pt idx="25">
                  <c:v>脊柱骨科</c:v>
                </c:pt>
                <c:pt idx="26">
                  <c:v>口腔科</c:v>
                </c:pt>
                <c:pt idx="27">
                  <c:v>肝病科</c:v>
                </c:pt>
                <c:pt idx="28">
                  <c:v>东区肾病科</c:v>
                </c:pt>
                <c:pt idx="29">
                  <c:v>神经内科</c:v>
                </c:pt>
                <c:pt idx="30">
                  <c:v>针灸科</c:v>
                </c:pt>
                <c:pt idx="31">
                  <c:v>推拿科</c:v>
                </c:pt>
                <c:pt idx="32">
                  <c:v>美容皮肤科</c:v>
                </c:pt>
                <c:pt idx="33">
                  <c:v>小儿骨科</c:v>
                </c:pt>
                <c:pt idx="34">
                  <c:v>西区重症医学科</c:v>
                </c:pt>
                <c:pt idx="35">
                  <c:v>骨科</c:v>
                </c:pt>
                <c:pt idx="36">
                  <c:v>肛肠科</c:v>
                </c:pt>
                <c:pt idx="37">
                  <c:v>肿瘤内科</c:v>
                </c:pt>
                <c:pt idx="38">
                  <c:v>关节骨科</c:v>
                </c:pt>
                <c:pt idx="39">
                  <c:v>产科</c:v>
                </c:pt>
                <c:pt idx="40">
                  <c:v>中医经典科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东区重症医学科</c:v>
                </c:pt>
                <c:pt idx="44">
                  <c:v>妇科妇二科合并</c:v>
                </c:pt>
                <c:pt idx="45">
                  <c:v>综合内科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妇二科</c:v>
                </c:pt>
                <c:pt idx="49">
                  <c:v>治未病中心</c:v>
                </c:pt>
                <c:pt idx="50">
                  <c:v>男科</c:v>
                </c:pt>
                <c:pt idx="51">
                  <c:v>老年医学科</c:v>
                </c:pt>
                <c:pt idx="52">
                  <c:v>脑病三科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肾病科</c:v>
                </c:pt>
                <c:pt idx="56">
                  <c:v>泌尿外科</c:v>
                </c:pt>
                <c:pt idx="57">
                  <c:v>显微骨科</c:v>
                </c:pt>
                <c:pt idx="58">
                  <c:v>神经外科</c:v>
                </c:pt>
                <c:pt idx="59">
                  <c:v>心病一科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99.39756360174354</c:v>
                </c:pt>
                <c:pt idx="2">
                  <c:v>99.09051401835664</c:v>
                </c:pt>
                <c:pt idx="3">
                  <c:v>98.15993747758816</c:v>
                </c:pt>
                <c:pt idx="4">
                  <c:v>96.39765120679742</c:v>
                </c:pt>
                <c:pt idx="5">
                  <c:v>94.25001633041248</c:v>
                </c:pt>
                <c:pt idx="6">
                  <c:v>92.76152898053937</c:v>
                </c:pt>
                <c:pt idx="7">
                  <c:v>92.47182781884072</c:v>
                </c:pt>
                <c:pt idx="8">
                  <c:v>90.51711579615075</c:v>
                </c:pt>
                <c:pt idx="9">
                  <c:v>90.15858301829022</c:v>
                </c:pt>
                <c:pt idx="10">
                  <c:v>88.32465264573622</c:v>
                </c:pt>
                <c:pt idx="11">
                  <c:v>85.78121775316292</c:v>
                </c:pt>
                <c:pt idx="12">
                  <c:v>79.88232942152617</c:v>
                </c:pt>
                <c:pt idx="13">
                  <c:v>78.29312414811545</c:v>
                </c:pt>
                <c:pt idx="14">
                  <c:v>74.15535979428297</c:v>
                </c:pt>
                <c:pt idx="15">
                  <c:v>71.23652528077639</c:v>
                </c:pt>
                <c:pt idx="16">
                  <c:v>68.70225263846032</c:v>
                </c:pt>
                <c:pt idx="17">
                  <c:v>68.69938544408518</c:v>
                </c:pt>
                <c:pt idx="18">
                  <c:v>68.66757791337051</c:v>
                </c:pt>
                <c:pt idx="19">
                  <c:v>67.13131445485132</c:v>
                </c:pt>
                <c:pt idx="20">
                  <c:v>66.47488733236824</c:v>
                </c:pt>
                <c:pt idx="21">
                  <c:v>63.98778444860583</c:v>
                </c:pt>
                <c:pt idx="22">
                  <c:v>63.84587444519019</c:v>
                </c:pt>
                <c:pt idx="23">
                  <c:v>62.33821437982003</c:v>
                </c:pt>
                <c:pt idx="24">
                  <c:v>62.3119688433235</c:v>
                </c:pt>
                <c:pt idx="25">
                  <c:v>61.32273226059746</c:v>
                </c:pt>
                <c:pt idx="26">
                  <c:v>60.31196131511771</c:v>
                </c:pt>
                <c:pt idx="27">
                  <c:v>59.013488365478274</c:v>
                </c:pt>
                <c:pt idx="28">
                  <c:v>56.52392175560001</c:v>
                </c:pt>
                <c:pt idx="29">
                  <c:v>53.20560820321879</c:v>
                </c:pt>
                <c:pt idx="30">
                  <c:v>50.96655092155136</c:v>
                </c:pt>
                <c:pt idx="31">
                  <c:v>50.52853530878136</c:v>
                </c:pt>
                <c:pt idx="32">
                  <c:v>49.75340766423376</c:v>
                </c:pt>
                <c:pt idx="33">
                  <c:v>45.68960014385947</c:v>
                </c:pt>
                <c:pt idx="34">
                  <c:v>42.45904356706254</c:v>
                </c:pt>
                <c:pt idx="35">
                  <c:v>41.32542837907098</c:v>
                </c:pt>
                <c:pt idx="36">
                  <c:v>38.858200768111274</c:v>
                </c:pt>
                <c:pt idx="37">
                  <c:v>38.74903751909285</c:v>
                </c:pt>
                <c:pt idx="38">
                  <c:v>38.48462585567173</c:v>
                </c:pt>
                <c:pt idx="39">
                  <c:v>34.51244561198457</c:v>
                </c:pt>
                <c:pt idx="40">
                  <c:v>32.99304139080629</c:v>
                </c:pt>
                <c:pt idx="41">
                  <c:v>32.25849311351768</c:v>
                </c:pt>
                <c:pt idx="42">
                  <c:v>30.17830367363658</c:v>
                </c:pt>
                <c:pt idx="43">
                  <c:v>29.73368795283787</c:v>
                </c:pt>
                <c:pt idx="44">
                  <c:v>29.513885119029737</c:v>
                </c:pt>
                <c:pt idx="45">
                  <c:v>27.89841970838569</c:v>
                </c:pt>
                <c:pt idx="46">
                  <c:v>23.88734676617316</c:v>
                </c:pt>
                <c:pt idx="47">
                  <c:v>23.48970543467301</c:v>
                </c:pt>
                <c:pt idx="48">
                  <c:v>21.330146484203667</c:v>
                </c:pt>
                <c:pt idx="49">
                  <c:v>19.360578823072007</c:v>
                </c:pt>
                <c:pt idx="50">
                  <c:v>17.482442454631755</c:v>
                </c:pt>
                <c:pt idx="51">
                  <c:v>16.984332271873797</c:v>
                </c:pt>
                <c:pt idx="52">
                  <c:v>14.99065115108241</c:v>
                </c:pt>
                <c:pt idx="53">
                  <c:v>14.542062113909319</c:v>
                </c:pt>
                <c:pt idx="54">
                  <c:v>13.642848638894531</c:v>
                </c:pt>
                <c:pt idx="55">
                  <c:v>11.969330664071965</c:v>
                </c:pt>
                <c:pt idx="56">
                  <c:v>11.727511745440447</c:v>
                </c:pt>
                <c:pt idx="57">
                  <c:v>10.495043896691078</c:v>
                </c:pt>
                <c:pt idx="58">
                  <c:v>6.783398072067595</c:v>
                </c:pt>
                <c:pt idx="59">
                  <c:v>5.786779063414857</c:v>
                </c:pt>
                <c:pt idx="60">
                  <c:v>4.926527669325717</c:v>
                </c:pt>
                <c:pt idx="61">
                  <c:v>0.33733705849535595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妇科</c:v>
                </c:pt>
                <c:pt idx="2">
                  <c:v>治未病中心</c:v>
                </c:pt>
                <c:pt idx="3">
                  <c:v>呼吸内科</c:v>
                </c:pt>
                <c:pt idx="4">
                  <c:v>老年医学科</c:v>
                </c:pt>
                <c:pt idx="5">
                  <c:v>中医外治中心</c:v>
                </c:pt>
                <c:pt idx="6">
                  <c:v>心病二科</c:v>
                </c:pt>
                <c:pt idx="7">
                  <c:v>乳腺甲状腺外科</c:v>
                </c:pt>
                <c:pt idx="8">
                  <c:v>泌尿外科</c:v>
                </c:pt>
                <c:pt idx="9">
                  <c:v>小儿推拿科</c:v>
                </c:pt>
                <c:pt idx="10">
                  <c:v>中医经典科</c:v>
                </c:pt>
                <c:pt idx="11">
                  <c:v>肾病科</c:v>
                </c:pt>
                <c:pt idx="12">
                  <c:v>肛肠科</c:v>
                </c:pt>
                <c:pt idx="13">
                  <c:v>内分泌科</c:v>
                </c:pt>
                <c:pt idx="14">
                  <c:v>西区重症医学科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医院</c:v>
                </c:pt>
                <c:pt idx="18">
                  <c:v>脾胃科消化科合并</c:v>
                </c:pt>
                <c:pt idx="19">
                  <c:v>美容皮肤科</c:v>
                </c:pt>
                <c:pt idx="20">
                  <c:v>肝胆外科</c:v>
                </c:pt>
                <c:pt idx="21">
                  <c:v>血液科</c:v>
                </c:pt>
                <c:pt idx="22">
                  <c:v>脊柱骨科</c:v>
                </c:pt>
                <c:pt idx="23">
                  <c:v>产科</c:v>
                </c:pt>
                <c:pt idx="24">
                  <c:v>男科</c:v>
                </c:pt>
                <c:pt idx="25">
                  <c:v>口腔科</c:v>
                </c:pt>
                <c:pt idx="26">
                  <c:v>推拿科</c:v>
                </c:pt>
                <c:pt idx="27">
                  <c:v>心病一科</c:v>
                </c:pt>
                <c:pt idx="28">
                  <c:v>耳鼻喉科</c:v>
                </c:pt>
                <c:pt idx="29">
                  <c:v>妇科妇二科合并</c:v>
                </c:pt>
                <c:pt idx="30">
                  <c:v>脑病三科</c:v>
                </c:pt>
                <c:pt idx="31">
                  <c:v>皮肤科</c:v>
                </c:pt>
                <c:pt idx="32">
                  <c:v>神经内科</c:v>
                </c:pt>
                <c:pt idx="33">
                  <c:v>脑病二科</c:v>
                </c:pt>
                <c:pt idx="34">
                  <c:v>眼科</c:v>
                </c:pt>
                <c:pt idx="35">
                  <c:v>脑病一科</c:v>
                </c:pt>
                <c:pt idx="36">
                  <c:v>重症医学科</c:v>
                </c:pt>
                <c:pt idx="37">
                  <c:v>神经外科</c:v>
                </c:pt>
                <c:pt idx="38">
                  <c:v>微创骨科</c:v>
                </c:pt>
                <c:pt idx="39">
                  <c:v>创伤骨科</c:v>
                </c:pt>
                <c:pt idx="40">
                  <c:v>东区重症医学科</c:v>
                </c:pt>
                <c:pt idx="41">
                  <c:v>心血管内科</c:v>
                </c:pt>
                <c:pt idx="42">
                  <c:v>心病四科</c:v>
                </c:pt>
                <c:pt idx="43">
                  <c:v>普通外科</c:v>
                </c:pt>
                <c:pt idx="44">
                  <c:v>周围血管科</c:v>
                </c:pt>
                <c:pt idx="45">
                  <c:v>肿瘤内科</c:v>
                </c:pt>
                <c:pt idx="46">
                  <c:v>显微骨科</c:v>
                </c:pt>
                <c:pt idx="47">
                  <c:v>骨科</c:v>
                </c:pt>
                <c:pt idx="48">
                  <c:v>胸外科</c:v>
                </c:pt>
                <c:pt idx="49">
                  <c:v>针灸科</c:v>
                </c:pt>
                <c:pt idx="50">
                  <c:v>综合内科</c:v>
                </c:pt>
                <c:pt idx="51">
                  <c:v>风湿病科</c:v>
                </c:pt>
                <c:pt idx="52">
                  <c:v>消化内科</c:v>
                </c:pt>
                <c:pt idx="53">
                  <c:v>脾胃病科</c:v>
                </c:pt>
                <c:pt idx="54">
                  <c:v>运动损伤骨科</c:v>
                </c:pt>
                <c:pt idx="55">
                  <c:v>东区肾病科</c:v>
                </c:pt>
                <c:pt idx="56">
                  <c:v>关节骨科</c:v>
                </c:pt>
                <c:pt idx="57">
                  <c:v>身心医学科</c:v>
                </c:pt>
                <c:pt idx="58">
                  <c:v>儿科</c:v>
                </c:pt>
                <c:pt idx="59">
                  <c:v>心病三科</c:v>
                </c:pt>
                <c:pt idx="60">
                  <c:v>肾脏内科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99.5817386085722</c:v>
                </c:pt>
                <c:pt idx="2">
                  <c:v>99.16434575143633</c:v>
                </c:pt>
                <c:pt idx="3">
                  <c:v>96.40746481343628</c:v>
                </c:pt>
                <c:pt idx="4">
                  <c:v>94.1969353239202</c:v>
                </c:pt>
                <c:pt idx="5">
                  <c:v>91.48491003206225</c:v>
                </c:pt>
                <c:pt idx="6">
                  <c:v>90.04626535721249</c:v>
                </c:pt>
                <c:pt idx="7">
                  <c:v>88.61403937174518</c:v>
                </c:pt>
                <c:pt idx="8">
                  <c:v>88.31428042488481</c:v>
                </c:pt>
                <c:pt idx="9">
                  <c:v>85.5438428890976</c:v>
                </c:pt>
                <c:pt idx="10">
                  <c:v>83.17274116594331</c:v>
                </c:pt>
                <c:pt idx="11">
                  <c:v>81.88629517656305</c:v>
                </c:pt>
                <c:pt idx="12">
                  <c:v>78.75480620579133</c:v>
                </c:pt>
                <c:pt idx="13">
                  <c:v>78.65715945345092</c:v>
                </c:pt>
                <c:pt idx="14">
                  <c:v>75.57051972270784</c:v>
                </c:pt>
                <c:pt idx="15">
                  <c:v>75.23366444402212</c:v>
                </c:pt>
                <c:pt idx="16">
                  <c:v>73.54176347415655</c:v>
                </c:pt>
                <c:pt idx="17">
                  <c:v>72.59623721224567</c:v>
                </c:pt>
                <c:pt idx="18">
                  <c:v>71.80297941825847</c:v>
                </c:pt>
                <c:pt idx="19">
                  <c:v>71.50832337613974</c:v>
                </c:pt>
                <c:pt idx="20">
                  <c:v>69.4054116052694</c:v>
                </c:pt>
                <c:pt idx="21">
                  <c:v>67.63166057269882</c:v>
                </c:pt>
                <c:pt idx="22">
                  <c:v>67.46465446343993</c:v>
                </c:pt>
                <c:pt idx="23">
                  <c:v>66.92571517594578</c:v>
                </c:pt>
                <c:pt idx="24">
                  <c:v>64.19931341790341</c:v>
                </c:pt>
                <c:pt idx="25">
                  <c:v>60.9839174833786</c:v>
                </c:pt>
                <c:pt idx="26">
                  <c:v>58.690323294601924</c:v>
                </c:pt>
                <c:pt idx="27">
                  <c:v>58.2822292587384</c:v>
                </c:pt>
                <c:pt idx="28">
                  <c:v>58.01409839649444</c:v>
                </c:pt>
                <c:pt idx="29">
                  <c:v>56.232999370590214</c:v>
                </c:pt>
                <c:pt idx="30">
                  <c:v>56.18164809876783</c:v>
                </c:pt>
                <c:pt idx="31">
                  <c:v>52.08412411643143</c:v>
                </c:pt>
                <c:pt idx="32">
                  <c:v>51.32412041617563</c:v>
                </c:pt>
                <c:pt idx="33">
                  <c:v>49.72844854071722</c:v>
                </c:pt>
                <c:pt idx="34">
                  <c:v>45.481611529125956</c:v>
                </c:pt>
                <c:pt idx="35">
                  <c:v>44.434518823604044</c:v>
                </c:pt>
                <c:pt idx="36">
                  <c:v>43.94767802178564</c:v>
                </c:pt>
                <c:pt idx="37">
                  <c:v>43.11480697616402</c:v>
                </c:pt>
                <c:pt idx="38">
                  <c:v>38.74607606867849</c:v>
                </c:pt>
                <c:pt idx="39">
                  <c:v>37.02206967534995</c:v>
                </c:pt>
                <c:pt idx="40">
                  <c:v>35.074629415657725</c:v>
                </c:pt>
                <c:pt idx="41">
                  <c:v>34.904769500021466</c:v>
                </c:pt>
                <c:pt idx="42">
                  <c:v>34.83303215291933</c:v>
                </c:pt>
                <c:pt idx="43">
                  <c:v>34.588349703460395</c:v>
                </c:pt>
                <c:pt idx="44">
                  <c:v>34.586805897437</c:v>
                </c:pt>
                <c:pt idx="45">
                  <c:v>32.507024829138</c:v>
                </c:pt>
                <c:pt idx="46">
                  <c:v>32.11621183933021</c:v>
                </c:pt>
                <c:pt idx="47">
                  <c:v>31.488989846445396</c:v>
                </c:pt>
                <c:pt idx="48">
                  <c:v>22.035176177664717</c:v>
                </c:pt>
                <c:pt idx="49">
                  <c:v>21.670417794974615</c:v>
                </c:pt>
                <c:pt idx="50">
                  <c:v>20.40545335221245</c:v>
                </c:pt>
                <c:pt idx="51">
                  <c:v>16.775331123168595</c:v>
                </c:pt>
                <c:pt idx="52">
                  <c:v>14.98340869274266</c:v>
                </c:pt>
                <c:pt idx="53">
                  <c:v>13.626315082609684</c:v>
                </c:pt>
                <c:pt idx="54">
                  <c:v>13.358027051976551</c:v>
                </c:pt>
                <c:pt idx="55">
                  <c:v>13.216271270446569</c:v>
                </c:pt>
                <c:pt idx="56">
                  <c:v>12.675719759329228</c:v>
                </c:pt>
                <c:pt idx="57">
                  <c:v>11.818460425923117</c:v>
                </c:pt>
                <c:pt idx="58">
                  <c:v>9.568022994922494</c:v>
                </c:pt>
                <c:pt idx="59">
                  <c:v>8.187458974390315</c:v>
                </c:pt>
                <c:pt idx="60">
                  <c:v>5.930976661671475</c:v>
                </c:pt>
                <c:pt idx="61">
                  <c:v>5.595606596893501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创伤骨科</c:v>
                </c:pt>
                <c:pt idx="2">
                  <c:v>周围血管科</c:v>
                </c:pt>
                <c:pt idx="3">
                  <c:v>呼吸内科</c:v>
                </c:pt>
                <c:pt idx="4">
                  <c:v>男科</c:v>
                </c:pt>
                <c:pt idx="5">
                  <c:v>口腔科</c:v>
                </c:pt>
                <c:pt idx="6">
                  <c:v>脾胃病科</c:v>
                </c:pt>
                <c:pt idx="7">
                  <c:v>运动损伤骨科</c:v>
                </c:pt>
                <c:pt idx="8">
                  <c:v>风湿病科</c:v>
                </c:pt>
                <c:pt idx="9">
                  <c:v>东区肾病科</c:v>
                </c:pt>
                <c:pt idx="10">
                  <c:v>脑病一科</c:v>
                </c:pt>
                <c:pt idx="11">
                  <c:v>针灸科</c:v>
                </c:pt>
                <c:pt idx="12">
                  <c:v>妇科</c:v>
                </c:pt>
                <c:pt idx="13">
                  <c:v>肿瘤内科</c:v>
                </c:pt>
                <c:pt idx="14">
                  <c:v>关节骨科</c:v>
                </c:pt>
                <c:pt idx="15">
                  <c:v>身心医学科</c:v>
                </c:pt>
                <c:pt idx="16">
                  <c:v>普通外科</c:v>
                </c:pt>
                <c:pt idx="17">
                  <c:v>脑病二科</c:v>
                </c:pt>
                <c:pt idx="18">
                  <c:v>骨科</c:v>
                </c:pt>
                <c:pt idx="19">
                  <c:v>妇二科</c:v>
                </c:pt>
                <c:pt idx="20">
                  <c:v>心病二科</c:v>
                </c:pt>
                <c:pt idx="21">
                  <c:v>肝胆外科</c:v>
                </c:pt>
                <c:pt idx="22">
                  <c:v>脑病三科</c:v>
                </c:pt>
                <c:pt idx="23">
                  <c:v>微创骨科</c:v>
                </c:pt>
                <c:pt idx="24">
                  <c:v>综合内科</c:v>
                </c:pt>
                <c:pt idx="25">
                  <c:v>中医外治中心</c:v>
                </c:pt>
                <c:pt idx="26">
                  <c:v>消化内科</c:v>
                </c:pt>
                <c:pt idx="27">
                  <c:v>皮肤科</c:v>
                </c:pt>
                <c:pt idx="28">
                  <c:v>小儿推拿科</c:v>
                </c:pt>
                <c:pt idx="29">
                  <c:v>血液科</c:v>
                </c:pt>
                <c:pt idx="30">
                  <c:v>显微骨科</c:v>
                </c:pt>
                <c:pt idx="31">
                  <c:v>乳腺甲状腺外科</c:v>
                </c:pt>
                <c:pt idx="32">
                  <c:v>中医经典科</c:v>
                </c:pt>
                <c:pt idx="33">
                  <c:v>西区重症医学科</c:v>
                </c:pt>
                <c:pt idx="34">
                  <c:v>胸外科</c:v>
                </c:pt>
                <c:pt idx="35">
                  <c:v>肛肠科</c:v>
                </c:pt>
                <c:pt idx="36">
                  <c:v>治未病中心</c:v>
                </c:pt>
                <c:pt idx="37">
                  <c:v>肾脏内科</c:v>
                </c:pt>
                <c:pt idx="38">
                  <c:v>康复科</c:v>
                </c:pt>
                <c:pt idx="39">
                  <c:v>美容皮肤科</c:v>
                </c:pt>
                <c:pt idx="40">
                  <c:v>神经外科</c:v>
                </c:pt>
                <c:pt idx="41">
                  <c:v>妇科妇二科合并</c:v>
                </c:pt>
                <c:pt idx="42">
                  <c:v>脊柱骨科</c:v>
                </c:pt>
                <c:pt idx="43">
                  <c:v>肾病科</c:v>
                </c:pt>
                <c:pt idx="44">
                  <c:v>心病四科</c:v>
                </c:pt>
                <c:pt idx="45">
                  <c:v>东区重症医学科</c:v>
                </c:pt>
                <c:pt idx="46">
                  <c:v>推拿科</c:v>
                </c:pt>
                <c:pt idx="47">
                  <c:v>耳鼻喉科</c:v>
                </c:pt>
                <c:pt idx="48">
                  <c:v>内分泌科</c:v>
                </c:pt>
                <c:pt idx="49">
                  <c:v>老年医学科</c:v>
                </c:pt>
                <c:pt idx="50">
                  <c:v>小儿骨科</c:v>
                </c:pt>
                <c:pt idx="51">
                  <c:v>儿科</c:v>
                </c:pt>
                <c:pt idx="52">
                  <c:v>医院</c:v>
                </c:pt>
                <c:pt idx="53">
                  <c:v>肝病科</c:v>
                </c:pt>
                <c:pt idx="54">
                  <c:v>心血管内科</c:v>
                </c:pt>
                <c:pt idx="55">
                  <c:v>产科</c:v>
                </c:pt>
                <c:pt idx="56">
                  <c:v>心病一科</c:v>
                </c:pt>
                <c:pt idx="57">
                  <c:v>神经内科</c:v>
                </c:pt>
                <c:pt idx="58">
                  <c:v>泌尿外科</c:v>
                </c:pt>
                <c:pt idx="59">
                  <c:v>心病三科</c:v>
                </c:pt>
                <c:pt idx="60">
                  <c:v>重症医学科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97.69657829204787</c:v>
                </c:pt>
                <c:pt idx="2">
                  <c:v>96.9400090299633</c:v>
                </c:pt>
                <c:pt idx="3">
                  <c:v>96.0891373142513</c:v>
                </c:pt>
                <c:pt idx="4">
                  <c:v>93.7537111975345</c:v>
                </c:pt>
                <c:pt idx="5">
                  <c:v>93.68581849323041</c:v>
                </c:pt>
                <c:pt idx="6">
                  <c:v>91.0855492445515</c:v>
                </c:pt>
                <c:pt idx="7">
                  <c:v>90.872050839099</c:v>
                </c:pt>
                <c:pt idx="8">
                  <c:v>89.89528883376445</c:v>
                </c:pt>
                <c:pt idx="9">
                  <c:v>89.53763585136097</c:v>
                </c:pt>
                <c:pt idx="10">
                  <c:v>88.66935865771326</c:v>
                </c:pt>
                <c:pt idx="11">
                  <c:v>86.57837982878647</c:v>
                </c:pt>
                <c:pt idx="12">
                  <c:v>86.42873453494626</c:v>
                </c:pt>
                <c:pt idx="13">
                  <c:v>83.11778939322278</c:v>
                </c:pt>
                <c:pt idx="14">
                  <c:v>77.4736186561905</c:v>
                </c:pt>
                <c:pt idx="15">
                  <c:v>75.25230489172826</c:v>
                </c:pt>
                <c:pt idx="16">
                  <c:v>74.95699078007046</c:v>
                </c:pt>
                <c:pt idx="17">
                  <c:v>73.80200054353092</c:v>
                </c:pt>
                <c:pt idx="18">
                  <c:v>68.12120172653242</c:v>
                </c:pt>
                <c:pt idx="19">
                  <c:v>67.5134133548465</c:v>
                </c:pt>
                <c:pt idx="20">
                  <c:v>67.43004855781315</c:v>
                </c:pt>
                <c:pt idx="21">
                  <c:v>64.44351627919565</c:v>
                </c:pt>
                <c:pt idx="22">
                  <c:v>64.07786067772899</c:v>
                </c:pt>
                <c:pt idx="23">
                  <c:v>62.12389175990627</c:v>
                </c:pt>
                <c:pt idx="24">
                  <c:v>61.9241729846496</c:v>
                </c:pt>
                <c:pt idx="25">
                  <c:v>57.764743674696525</c:v>
                </c:pt>
                <c:pt idx="26">
                  <c:v>57.734561259826435</c:v>
                </c:pt>
                <c:pt idx="27">
                  <c:v>57.304129586659606</c:v>
                </c:pt>
                <c:pt idx="28">
                  <c:v>56.1267042788727</c:v>
                </c:pt>
                <c:pt idx="29">
                  <c:v>55.767131269368015</c:v>
                </c:pt>
                <c:pt idx="30">
                  <c:v>54.38647669664173</c:v>
                </c:pt>
                <c:pt idx="31">
                  <c:v>54.22736194455186</c:v>
                </c:pt>
                <c:pt idx="32">
                  <c:v>51.97874576606419</c:v>
                </c:pt>
                <c:pt idx="33">
                  <c:v>51.63259888170737</c:v>
                </c:pt>
                <c:pt idx="34">
                  <c:v>50.50936094940376</c:v>
                </c:pt>
                <c:pt idx="35">
                  <c:v>46.9512850370919</c:v>
                </c:pt>
                <c:pt idx="36">
                  <c:v>46.608294701674254</c:v>
                </c:pt>
                <c:pt idx="37">
                  <c:v>42.56094688096249</c:v>
                </c:pt>
                <c:pt idx="38">
                  <c:v>42.46662158459771</c:v>
                </c:pt>
                <c:pt idx="39">
                  <c:v>42.3395569367393</c:v>
                </c:pt>
                <c:pt idx="40">
                  <c:v>40.85382172508512</c:v>
                </c:pt>
                <c:pt idx="41">
                  <c:v>40.59741341571311</c:v>
                </c:pt>
                <c:pt idx="42">
                  <c:v>39.140941733846375</c:v>
                </c:pt>
                <c:pt idx="43">
                  <c:v>39.11417226659449</c:v>
                </c:pt>
                <c:pt idx="44">
                  <c:v>34.07730044540193</c:v>
                </c:pt>
                <c:pt idx="45">
                  <c:v>34.011388910440104</c:v>
                </c:pt>
                <c:pt idx="46">
                  <c:v>33.73481259393462</c:v>
                </c:pt>
                <c:pt idx="47">
                  <c:v>27.745331212404576</c:v>
                </c:pt>
                <c:pt idx="48">
                  <c:v>25.224448532615707</c:v>
                </c:pt>
                <c:pt idx="49">
                  <c:v>24.54669858023954</c:v>
                </c:pt>
                <c:pt idx="50">
                  <c:v>24.32366912472729</c:v>
                </c:pt>
                <c:pt idx="51">
                  <c:v>23.329394300001844</c:v>
                </c:pt>
                <c:pt idx="52">
                  <c:v>22.064904910127535</c:v>
                </c:pt>
                <c:pt idx="53">
                  <c:v>21.609795324156803</c:v>
                </c:pt>
                <c:pt idx="54">
                  <c:v>17.341991144913386</c:v>
                </c:pt>
                <c:pt idx="55">
                  <c:v>15.496913885573813</c:v>
                </c:pt>
                <c:pt idx="56">
                  <c:v>14.059253446752468</c:v>
                </c:pt>
                <c:pt idx="57">
                  <c:v>13.386940981109944</c:v>
                </c:pt>
                <c:pt idx="58">
                  <c:v>12.956212150593375</c:v>
                </c:pt>
                <c:pt idx="59">
                  <c:v>11.022839749300218</c:v>
                </c:pt>
                <c:pt idx="60">
                  <c:v>7.81968732613915</c:v>
                </c:pt>
                <c:pt idx="61">
                  <c:v>6.048763500736944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内分泌科</c:v>
                </c:pt>
                <c:pt idx="2">
                  <c:v>心病三科</c:v>
                </c:pt>
                <c:pt idx="3">
                  <c:v>皮肤科</c:v>
                </c:pt>
                <c:pt idx="4">
                  <c:v>综合内科</c:v>
                </c:pt>
                <c:pt idx="5">
                  <c:v>脑病一科</c:v>
                </c:pt>
                <c:pt idx="6">
                  <c:v>心病四科</c:v>
                </c:pt>
                <c:pt idx="7">
                  <c:v>男科</c:v>
                </c:pt>
                <c:pt idx="8">
                  <c:v>脊柱骨科</c:v>
                </c:pt>
                <c:pt idx="9">
                  <c:v>身心医学科</c:v>
                </c:pt>
                <c:pt idx="10">
                  <c:v>小儿推拿科</c:v>
                </c:pt>
                <c:pt idx="11">
                  <c:v>美容皮肤科</c:v>
                </c:pt>
                <c:pt idx="12">
                  <c:v>肛肠科</c:v>
                </c:pt>
                <c:pt idx="13">
                  <c:v>针灸科</c:v>
                </c:pt>
                <c:pt idx="14">
                  <c:v>医院</c:v>
                </c:pt>
                <c:pt idx="15">
                  <c:v>妇二科</c:v>
                </c:pt>
                <c:pt idx="16">
                  <c:v>重症医学科</c:v>
                </c:pt>
                <c:pt idx="17">
                  <c:v>妇科</c:v>
                </c:pt>
                <c:pt idx="18">
                  <c:v>耳鼻喉科</c:v>
                </c:pt>
                <c:pt idx="19">
                  <c:v>血液科</c:v>
                </c:pt>
                <c:pt idx="20">
                  <c:v>周围血管科</c:v>
                </c:pt>
                <c:pt idx="21">
                  <c:v>东区肾病科</c:v>
                </c:pt>
                <c:pt idx="22">
                  <c:v>胸外科</c:v>
                </c:pt>
                <c:pt idx="23">
                  <c:v>肝胆外科</c:v>
                </c:pt>
                <c:pt idx="24">
                  <c:v>治未病中心</c:v>
                </c:pt>
                <c:pt idx="25">
                  <c:v>脾胃病科</c:v>
                </c:pt>
                <c:pt idx="26">
                  <c:v>口腔科</c:v>
                </c:pt>
                <c:pt idx="27">
                  <c:v>呼吸内科</c:v>
                </c:pt>
                <c:pt idx="28">
                  <c:v>产科</c:v>
                </c:pt>
                <c:pt idx="29">
                  <c:v>心病二科</c:v>
                </c:pt>
                <c:pt idx="30">
                  <c:v>神经内科</c:v>
                </c:pt>
                <c:pt idx="31">
                  <c:v>康复科</c:v>
                </c:pt>
                <c:pt idx="32">
                  <c:v>关节骨科</c:v>
                </c:pt>
                <c:pt idx="33">
                  <c:v>肿瘤内科</c:v>
                </c:pt>
                <c:pt idx="34">
                  <c:v>运动损伤骨科</c:v>
                </c:pt>
                <c:pt idx="35">
                  <c:v>心血管内科</c:v>
                </c:pt>
                <c:pt idx="36">
                  <c:v>脑病三科</c:v>
                </c:pt>
                <c:pt idx="37">
                  <c:v>神经外科</c:v>
                </c:pt>
                <c:pt idx="38">
                  <c:v>老年医学科</c:v>
                </c:pt>
                <c:pt idx="39">
                  <c:v>微创骨科</c:v>
                </c:pt>
                <c:pt idx="40">
                  <c:v>儿科</c:v>
                </c:pt>
                <c:pt idx="41">
                  <c:v>显微骨科</c:v>
                </c:pt>
                <c:pt idx="42">
                  <c:v>脾胃科消化科合并</c:v>
                </c:pt>
                <c:pt idx="43">
                  <c:v>中医外治中心</c:v>
                </c:pt>
                <c:pt idx="44">
                  <c:v>风湿病科</c:v>
                </c:pt>
                <c:pt idx="45">
                  <c:v>推拿科</c:v>
                </c:pt>
                <c:pt idx="46">
                  <c:v>肝病科</c:v>
                </c:pt>
                <c:pt idx="47">
                  <c:v>西区重症医学科</c:v>
                </c:pt>
                <c:pt idx="48">
                  <c:v>小儿骨科</c:v>
                </c:pt>
                <c:pt idx="49">
                  <c:v>东区重症医学科</c:v>
                </c:pt>
                <c:pt idx="50">
                  <c:v>乳腺甲状腺外科</c:v>
                </c:pt>
                <c:pt idx="51">
                  <c:v>肾脏内科</c:v>
                </c:pt>
                <c:pt idx="52">
                  <c:v>眼科</c:v>
                </c:pt>
                <c:pt idx="53">
                  <c:v>泌尿外科</c:v>
                </c:pt>
                <c:pt idx="54">
                  <c:v>中医经典科</c:v>
                </c:pt>
                <c:pt idx="55">
                  <c:v>妇科妇二科合并</c:v>
                </c:pt>
                <c:pt idx="56">
                  <c:v>肾病科</c:v>
                </c:pt>
                <c:pt idx="57">
                  <c:v>消化内科</c:v>
                </c:pt>
                <c:pt idx="58">
                  <c:v>普通外科</c:v>
                </c:pt>
                <c:pt idx="59">
                  <c:v>脑病二科</c:v>
                </c:pt>
                <c:pt idx="60">
                  <c:v>心病一科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99.54677735021828</c:v>
                </c:pt>
                <c:pt idx="2">
                  <c:v>98.48186320397826</c:v>
                </c:pt>
                <c:pt idx="3">
                  <c:v>98.2456673049967</c:v>
                </c:pt>
                <c:pt idx="4">
                  <c:v>98.03034660263195</c:v>
                </c:pt>
                <c:pt idx="5">
                  <c:v>95.80842486526414</c:v>
                </c:pt>
                <c:pt idx="6">
                  <c:v>95.62871159730629</c:v>
                </c:pt>
                <c:pt idx="7">
                  <c:v>94.95204329646845</c:v>
                </c:pt>
                <c:pt idx="8">
                  <c:v>90.08022099423755</c:v>
                </c:pt>
                <c:pt idx="9">
                  <c:v>89.87797801853019</c:v>
                </c:pt>
                <c:pt idx="10">
                  <c:v>89.64715792603134</c:v>
                </c:pt>
                <c:pt idx="11">
                  <c:v>86.94453874379964</c:v>
                </c:pt>
                <c:pt idx="12">
                  <c:v>85.89716888706496</c:v>
                </c:pt>
                <c:pt idx="13">
                  <c:v>85.47541126570428</c:v>
                </c:pt>
                <c:pt idx="14">
                  <c:v>83.30809565843467</c:v>
                </c:pt>
                <c:pt idx="15">
                  <c:v>80.88143980132591</c:v>
                </c:pt>
                <c:pt idx="16">
                  <c:v>79.62482779054758</c:v>
                </c:pt>
                <c:pt idx="17">
                  <c:v>79.57933503066846</c:v>
                </c:pt>
                <c:pt idx="18">
                  <c:v>78.67952722318827</c:v>
                </c:pt>
                <c:pt idx="19">
                  <c:v>75.93589652773885</c:v>
                </c:pt>
                <c:pt idx="20">
                  <c:v>75.88531473403991</c:v>
                </c:pt>
                <c:pt idx="21">
                  <c:v>75.23644245759692</c:v>
                </c:pt>
                <c:pt idx="22">
                  <c:v>74.5669756561656</c:v>
                </c:pt>
                <c:pt idx="23">
                  <c:v>73.93957037338842</c:v>
                </c:pt>
                <c:pt idx="24">
                  <c:v>70.40614811525859</c:v>
                </c:pt>
                <c:pt idx="25">
                  <c:v>62.87411297435241</c:v>
                </c:pt>
                <c:pt idx="26">
                  <c:v>47.040045227376034</c:v>
                </c:pt>
                <c:pt idx="27">
                  <c:v>46.172474626821824</c:v>
                </c:pt>
                <c:pt idx="28">
                  <c:v>44.540304054460954</c:v>
                </c:pt>
                <c:pt idx="29">
                  <c:v>42.74996457807392</c:v>
                </c:pt>
                <c:pt idx="30">
                  <c:v>41.26347486021963</c:v>
                </c:pt>
                <c:pt idx="31">
                  <c:v>36.877684117107584</c:v>
                </c:pt>
                <c:pt idx="32">
                  <c:v>34.32962239110907</c:v>
                </c:pt>
                <c:pt idx="33">
                  <c:v>28.07165433171628</c:v>
                </c:pt>
                <c:pt idx="34">
                  <c:v>27.922902054998897</c:v>
                </c:pt>
                <c:pt idx="35">
                  <c:v>26.420454641368003</c:v>
                </c:pt>
                <c:pt idx="36">
                  <c:v>26.364464085596378</c:v>
                </c:pt>
                <c:pt idx="37">
                  <c:v>26.258629703214485</c:v>
                </c:pt>
                <c:pt idx="38">
                  <c:v>23.765123045467014</c:v>
                </c:pt>
                <c:pt idx="39">
                  <c:v>23.002515295035554</c:v>
                </c:pt>
                <c:pt idx="40">
                  <c:v>22.211057815028695</c:v>
                </c:pt>
                <c:pt idx="41">
                  <c:v>18.93977407248504</c:v>
                </c:pt>
                <c:pt idx="42">
                  <c:v>18.13261905741095</c:v>
                </c:pt>
                <c:pt idx="43">
                  <c:v>16.950801241865236</c:v>
                </c:pt>
                <c:pt idx="44">
                  <c:v>16.847225072209838</c:v>
                </c:pt>
                <c:pt idx="45">
                  <c:v>14.364964457295711</c:v>
                </c:pt>
                <c:pt idx="46">
                  <c:v>14.169250342566643</c:v>
                </c:pt>
                <c:pt idx="47">
                  <c:v>11.531179240302738</c:v>
                </c:pt>
                <c:pt idx="48">
                  <c:v>11.177615491828673</c:v>
                </c:pt>
                <c:pt idx="49">
                  <c:v>10.895090938759322</c:v>
                </c:pt>
                <c:pt idx="50">
                  <c:v>10.68598877199892</c:v>
                </c:pt>
                <c:pt idx="51">
                  <c:v>9.867002137472857</c:v>
                </c:pt>
                <c:pt idx="52">
                  <c:v>7.511512961299232</c:v>
                </c:pt>
                <c:pt idx="53">
                  <c:v>7.1353722686228975</c:v>
                </c:pt>
                <c:pt idx="54">
                  <c:v>6.93420086006991</c:v>
                </c:pt>
                <c:pt idx="55">
                  <c:v>6.69157604155416</c:v>
                </c:pt>
                <c:pt idx="56">
                  <c:v>6.379671343270404</c:v>
                </c:pt>
                <c:pt idx="57">
                  <c:v>6.342998818642101</c:v>
                </c:pt>
                <c:pt idx="58">
                  <c:v>5.671730108243093</c:v>
                </c:pt>
                <c:pt idx="59">
                  <c:v>3.8108373876535406</c:v>
                </c:pt>
                <c:pt idx="60">
                  <c:v>1.1463937778402682</c:v>
                </c:pt>
                <c:pt idx="61">
                  <c:v>0.9195509724244801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风湿病科</c:v>
                </c:pt>
                <c:pt idx="2">
                  <c:v>针灸科</c:v>
                </c:pt>
                <c:pt idx="3">
                  <c:v>心血管内科</c:v>
                </c:pt>
                <c:pt idx="4">
                  <c:v>心病三科</c:v>
                </c:pt>
                <c:pt idx="5">
                  <c:v>运动损伤骨科</c:v>
                </c:pt>
                <c:pt idx="6">
                  <c:v>康复科</c:v>
                </c:pt>
                <c:pt idx="7">
                  <c:v>神经外科</c:v>
                </c:pt>
                <c:pt idx="8">
                  <c:v>妇二科</c:v>
                </c:pt>
                <c:pt idx="9">
                  <c:v>脊柱骨科</c:v>
                </c:pt>
                <c:pt idx="10">
                  <c:v>西区重症医学科</c:v>
                </c:pt>
                <c:pt idx="11">
                  <c:v>关节骨科</c:v>
                </c:pt>
                <c:pt idx="12">
                  <c:v>神经内科</c:v>
                </c:pt>
                <c:pt idx="13">
                  <c:v>重症医学科</c:v>
                </c:pt>
                <c:pt idx="14">
                  <c:v>血液科</c:v>
                </c:pt>
                <c:pt idx="15">
                  <c:v>眼科</c:v>
                </c:pt>
                <c:pt idx="16">
                  <c:v>东区肾病科</c:v>
                </c:pt>
                <c:pt idx="17">
                  <c:v>中医经典科</c:v>
                </c:pt>
                <c:pt idx="18">
                  <c:v>脑病三科</c:v>
                </c:pt>
                <c:pt idx="19">
                  <c:v>小儿骨科</c:v>
                </c:pt>
                <c:pt idx="20">
                  <c:v>美容皮肤科</c:v>
                </c:pt>
                <c:pt idx="21">
                  <c:v>中医外治中心</c:v>
                </c:pt>
                <c:pt idx="22">
                  <c:v>推拿科</c:v>
                </c:pt>
                <c:pt idx="23">
                  <c:v>心病一科</c:v>
                </c:pt>
                <c:pt idx="24">
                  <c:v>男科</c:v>
                </c:pt>
                <c:pt idx="25">
                  <c:v>创伤骨科</c:v>
                </c:pt>
                <c:pt idx="26">
                  <c:v>小儿推拿科</c:v>
                </c:pt>
                <c:pt idx="27">
                  <c:v>微创骨科</c:v>
                </c:pt>
                <c:pt idx="28">
                  <c:v>脾胃科消化科合并</c:v>
                </c:pt>
                <c:pt idx="29">
                  <c:v>显微骨科</c:v>
                </c:pt>
                <c:pt idx="30">
                  <c:v>妇科</c:v>
                </c:pt>
                <c:pt idx="31">
                  <c:v>东区重症医学科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肛肠科</c:v>
                </c:pt>
                <c:pt idx="35">
                  <c:v>脑病一科</c:v>
                </c:pt>
                <c:pt idx="36">
                  <c:v>综合内科</c:v>
                </c:pt>
                <c:pt idx="37">
                  <c:v>内分泌科</c:v>
                </c:pt>
                <c:pt idx="38">
                  <c:v>皮肤科</c:v>
                </c:pt>
                <c:pt idx="39">
                  <c:v>胸外科</c:v>
                </c:pt>
                <c:pt idx="40">
                  <c:v>身心医学科</c:v>
                </c:pt>
                <c:pt idx="41">
                  <c:v>医院</c:v>
                </c:pt>
                <c:pt idx="42">
                  <c:v>肝病科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儿科</c:v>
                </c:pt>
                <c:pt idx="46">
                  <c:v>呼吸内科</c:v>
                </c:pt>
                <c:pt idx="47">
                  <c:v>肾脏内科</c:v>
                </c:pt>
                <c:pt idx="48">
                  <c:v>肾病科</c:v>
                </c:pt>
                <c:pt idx="49">
                  <c:v>普通外科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肿瘤内科</c:v>
                </c:pt>
                <c:pt idx="53">
                  <c:v>脑病二科</c:v>
                </c:pt>
                <c:pt idx="54">
                  <c:v>口腔科</c:v>
                </c:pt>
                <c:pt idx="55">
                  <c:v>周围血管科</c:v>
                </c:pt>
                <c:pt idx="56">
                  <c:v>消化内科</c:v>
                </c:pt>
                <c:pt idx="57">
                  <c:v>泌尿外科</c:v>
                </c:pt>
                <c:pt idx="58">
                  <c:v>骨科</c:v>
                </c:pt>
                <c:pt idx="59">
                  <c:v>乳腺甲状腺外科</c:v>
                </c:pt>
                <c:pt idx="60">
                  <c:v>心病二科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99.72883516913946</c:v>
                </c:pt>
                <c:pt idx="2">
                  <c:v>98.8564169207621</c:v>
                </c:pt>
                <c:pt idx="3">
                  <c:v>97.90733867828628</c:v>
                </c:pt>
                <c:pt idx="4">
                  <c:v>94.54815810007412</c:v>
                </c:pt>
                <c:pt idx="5">
                  <c:v>92.51507993547932</c:v>
                </c:pt>
                <c:pt idx="6">
                  <c:v>91.34846745309665</c:v>
                </c:pt>
                <c:pt idx="7">
                  <c:v>89.65911036417714</c:v>
                </c:pt>
                <c:pt idx="8">
                  <c:v>89.0875042757302</c:v>
                </c:pt>
                <c:pt idx="9">
                  <c:v>88.98108651046776</c:v>
                </c:pt>
                <c:pt idx="10">
                  <c:v>87.97272185836889</c:v>
                </c:pt>
                <c:pt idx="11">
                  <c:v>85.79249530589523</c:v>
                </c:pt>
                <c:pt idx="12">
                  <c:v>82.83201491920104</c:v>
                </c:pt>
                <c:pt idx="13">
                  <c:v>79.82551868575548</c:v>
                </c:pt>
                <c:pt idx="14">
                  <c:v>79.7734576240904</c:v>
                </c:pt>
                <c:pt idx="15">
                  <c:v>79.60421707120932</c:v>
                </c:pt>
                <c:pt idx="16">
                  <c:v>78.44718388456734</c:v>
                </c:pt>
                <c:pt idx="17">
                  <c:v>78.4432050795184</c:v>
                </c:pt>
                <c:pt idx="18">
                  <c:v>78.43046698519011</c:v>
                </c:pt>
                <c:pt idx="19">
                  <c:v>78.00967520735554</c:v>
                </c:pt>
                <c:pt idx="20">
                  <c:v>77.60383319634775</c:v>
                </c:pt>
                <c:pt idx="21">
                  <c:v>77.45159459525868</c:v>
                </c:pt>
                <c:pt idx="22">
                  <c:v>76.61858639164618</c:v>
                </c:pt>
                <c:pt idx="23">
                  <c:v>75.55141221192702</c:v>
                </c:pt>
                <c:pt idx="24">
                  <c:v>74.8897156703773</c:v>
                </c:pt>
                <c:pt idx="25">
                  <c:v>71.70257539425661</c:v>
                </c:pt>
                <c:pt idx="26">
                  <c:v>69.88518248978303</c:v>
                </c:pt>
                <c:pt idx="27">
                  <c:v>69.40816972190304</c:v>
                </c:pt>
                <c:pt idx="28">
                  <c:v>65.34848963530781</c:v>
                </c:pt>
                <c:pt idx="29">
                  <c:v>63.519661844474314</c:v>
                </c:pt>
                <c:pt idx="30">
                  <c:v>63.020071669264134</c:v>
                </c:pt>
                <c:pt idx="31">
                  <c:v>62.06974771809099</c:v>
                </c:pt>
                <c:pt idx="32">
                  <c:v>59.85002946099136</c:v>
                </c:pt>
                <c:pt idx="33">
                  <c:v>58.93044432480074</c:v>
                </c:pt>
                <c:pt idx="34">
                  <c:v>54.789759863884676</c:v>
                </c:pt>
                <c:pt idx="35">
                  <c:v>54.36608264930669</c:v>
                </c:pt>
                <c:pt idx="36">
                  <c:v>54.33645529263779</c:v>
                </c:pt>
                <c:pt idx="37">
                  <c:v>53.6879379927515</c:v>
                </c:pt>
                <c:pt idx="38">
                  <c:v>53.12480960529992</c:v>
                </c:pt>
                <c:pt idx="39">
                  <c:v>52.94757679774582</c:v>
                </c:pt>
                <c:pt idx="40">
                  <c:v>46.146848008692814</c:v>
                </c:pt>
                <c:pt idx="41">
                  <c:v>45.397216866923166</c:v>
                </c:pt>
                <c:pt idx="42">
                  <c:v>42.78618477411085</c:v>
                </c:pt>
                <c:pt idx="43">
                  <c:v>42.37641096545447</c:v>
                </c:pt>
                <c:pt idx="44">
                  <c:v>36.39804921269173</c:v>
                </c:pt>
                <c:pt idx="45">
                  <c:v>35.12792684387826</c:v>
                </c:pt>
                <c:pt idx="46">
                  <c:v>33.85359054740406</c:v>
                </c:pt>
                <c:pt idx="47">
                  <c:v>33.732737868637244</c:v>
                </c:pt>
                <c:pt idx="48">
                  <c:v>30.808581186403682</c:v>
                </c:pt>
                <c:pt idx="49">
                  <c:v>30.430259902416473</c:v>
                </c:pt>
                <c:pt idx="50">
                  <c:v>26.891658793208403</c:v>
                </c:pt>
                <c:pt idx="51">
                  <c:v>24.689635911727017</c:v>
                </c:pt>
                <c:pt idx="52">
                  <c:v>23.53511017904774</c:v>
                </c:pt>
                <c:pt idx="53">
                  <c:v>22.866738159503146</c:v>
                </c:pt>
                <c:pt idx="54">
                  <c:v>15.879007595116205</c:v>
                </c:pt>
                <c:pt idx="55">
                  <c:v>14.643950267599429</c:v>
                </c:pt>
                <c:pt idx="56">
                  <c:v>9.03819964357401</c:v>
                </c:pt>
                <c:pt idx="57">
                  <c:v>7.580335304167474</c:v>
                </c:pt>
                <c:pt idx="58">
                  <c:v>6.544812504812136</c:v>
                </c:pt>
                <c:pt idx="59">
                  <c:v>4.206262942739866</c:v>
                </c:pt>
                <c:pt idx="60">
                  <c:v>4.036331149145772</c:v>
                </c:pt>
                <c:pt idx="61">
                  <c:v>1.0949325049203291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普通外科</c:v>
                </c:pt>
                <c:pt idx="2">
                  <c:v>东区重症医学科</c:v>
                </c:pt>
                <c:pt idx="3">
                  <c:v>微创骨科</c:v>
                </c:pt>
                <c:pt idx="4">
                  <c:v>小儿推拿科</c:v>
                </c:pt>
                <c:pt idx="5">
                  <c:v>脾胃病科</c:v>
                </c:pt>
                <c:pt idx="6">
                  <c:v>口腔科</c:v>
                </c:pt>
                <c:pt idx="7">
                  <c:v>心病三科</c:v>
                </c:pt>
                <c:pt idx="8">
                  <c:v>运动损伤骨科</c:v>
                </c:pt>
                <c:pt idx="9">
                  <c:v>心病二科</c:v>
                </c:pt>
                <c:pt idx="10">
                  <c:v>推拿科</c:v>
                </c:pt>
                <c:pt idx="11">
                  <c:v>消化内科</c:v>
                </c:pt>
                <c:pt idx="12">
                  <c:v>肾脏内科</c:v>
                </c:pt>
                <c:pt idx="13">
                  <c:v>肝胆外科</c:v>
                </c:pt>
                <c:pt idx="14">
                  <c:v>身心医学科</c:v>
                </c:pt>
                <c:pt idx="15">
                  <c:v>脾胃科消化科合并</c:v>
                </c:pt>
                <c:pt idx="16">
                  <c:v>小儿骨科</c:v>
                </c:pt>
                <c:pt idx="17">
                  <c:v>肿瘤内科</c:v>
                </c:pt>
                <c:pt idx="18">
                  <c:v>眼科</c:v>
                </c:pt>
                <c:pt idx="19">
                  <c:v>心病四科</c:v>
                </c:pt>
                <c:pt idx="20">
                  <c:v>脊柱骨科</c:v>
                </c:pt>
                <c:pt idx="21">
                  <c:v>康复科</c:v>
                </c:pt>
                <c:pt idx="22">
                  <c:v>儿科</c:v>
                </c:pt>
                <c:pt idx="23">
                  <c:v>皮肤科</c:v>
                </c:pt>
                <c:pt idx="24">
                  <c:v>显微骨科</c:v>
                </c:pt>
                <c:pt idx="25">
                  <c:v>西区重症医学科</c:v>
                </c:pt>
                <c:pt idx="26">
                  <c:v>肾病科</c:v>
                </c:pt>
                <c:pt idx="27">
                  <c:v>治未病中心</c:v>
                </c:pt>
                <c:pt idx="28">
                  <c:v>呼吸内科</c:v>
                </c:pt>
                <c:pt idx="29">
                  <c:v>血液科</c:v>
                </c:pt>
                <c:pt idx="30">
                  <c:v>关节骨科</c:v>
                </c:pt>
                <c:pt idx="31">
                  <c:v>医院</c:v>
                </c:pt>
                <c:pt idx="32">
                  <c:v>神经内科</c:v>
                </c:pt>
                <c:pt idx="33">
                  <c:v>周围血管科</c:v>
                </c:pt>
                <c:pt idx="34">
                  <c:v>心病一科</c:v>
                </c:pt>
                <c:pt idx="35">
                  <c:v>脑病二科</c:v>
                </c:pt>
                <c:pt idx="36">
                  <c:v>针灸科</c:v>
                </c:pt>
                <c:pt idx="37">
                  <c:v>泌尿外科</c:v>
                </c:pt>
                <c:pt idx="38">
                  <c:v>肝病科</c:v>
                </c:pt>
                <c:pt idx="39">
                  <c:v>创伤骨科</c:v>
                </c:pt>
                <c:pt idx="40">
                  <c:v>妇科</c:v>
                </c:pt>
                <c:pt idx="41">
                  <c:v>神经外科</c:v>
                </c:pt>
                <c:pt idx="42">
                  <c:v>妇二科</c:v>
                </c:pt>
                <c:pt idx="43">
                  <c:v>胸外科</c:v>
                </c:pt>
                <c:pt idx="44">
                  <c:v>肛肠科</c:v>
                </c:pt>
                <c:pt idx="45">
                  <c:v>美容皮肤科</c:v>
                </c:pt>
                <c:pt idx="46">
                  <c:v>脑病三科</c:v>
                </c:pt>
                <c:pt idx="47">
                  <c:v>老年医学科</c:v>
                </c:pt>
                <c:pt idx="48">
                  <c:v>综合内科</c:v>
                </c:pt>
                <c:pt idx="49">
                  <c:v>男科</c:v>
                </c:pt>
                <c:pt idx="50">
                  <c:v>风湿病科</c:v>
                </c:pt>
                <c:pt idx="51">
                  <c:v>产科</c:v>
                </c:pt>
                <c:pt idx="52">
                  <c:v>骨科</c:v>
                </c:pt>
                <c:pt idx="53">
                  <c:v>中医经典科</c:v>
                </c:pt>
                <c:pt idx="54">
                  <c:v>中医外治中心</c:v>
                </c:pt>
                <c:pt idx="55">
                  <c:v>耳鼻喉科</c:v>
                </c:pt>
                <c:pt idx="56">
                  <c:v>重症医学科</c:v>
                </c:pt>
                <c:pt idx="57">
                  <c:v>内分泌科</c:v>
                </c:pt>
                <c:pt idx="58">
                  <c:v>心血管内科</c:v>
                </c:pt>
                <c:pt idx="59">
                  <c:v>脑病一科</c:v>
                </c:pt>
                <c:pt idx="60">
                  <c:v>东区肾病科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99.82137975755404</c:v>
                </c:pt>
                <c:pt idx="2">
                  <c:v>99.28705918634672</c:v>
                </c:pt>
                <c:pt idx="3">
                  <c:v>98.81851495582599</c:v>
                </c:pt>
                <c:pt idx="4">
                  <c:v>97.60981261403761</c:v>
                </c:pt>
                <c:pt idx="5">
                  <c:v>96.56572148661176</c:v>
                </c:pt>
                <c:pt idx="6">
                  <c:v>95.14565721223906</c:v>
                </c:pt>
                <c:pt idx="7">
                  <c:v>94.97213924914918</c:v>
                </c:pt>
                <c:pt idx="8">
                  <c:v>94.82882569761995</c:v>
                </c:pt>
                <c:pt idx="9">
                  <c:v>92.24104587551386</c:v>
                </c:pt>
                <c:pt idx="10">
                  <c:v>91.79802458938249</c:v>
                </c:pt>
                <c:pt idx="11">
                  <c:v>91.47376672262844</c:v>
                </c:pt>
                <c:pt idx="12">
                  <c:v>90.21220456373977</c:v>
                </c:pt>
                <c:pt idx="13">
                  <c:v>88.77289574473626</c:v>
                </c:pt>
                <c:pt idx="14">
                  <c:v>87.67924264478933</c:v>
                </c:pt>
                <c:pt idx="15">
                  <c:v>83.99014576008501</c:v>
                </c:pt>
                <c:pt idx="16">
                  <c:v>83.9271354537975</c:v>
                </c:pt>
                <c:pt idx="17">
                  <c:v>83.20310232236274</c:v>
                </c:pt>
                <c:pt idx="18">
                  <c:v>82.04966292093386</c:v>
                </c:pt>
                <c:pt idx="19">
                  <c:v>81.61008802969432</c:v>
                </c:pt>
                <c:pt idx="20">
                  <c:v>80.56231216933027</c:v>
                </c:pt>
                <c:pt idx="21">
                  <c:v>79.6881592363716</c:v>
                </c:pt>
                <c:pt idx="22">
                  <c:v>77.35535575110302</c:v>
                </c:pt>
                <c:pt idx="23">
                  <c:v>74.9666333908898</c:v>
                </c:pt>
                <c:pt idx="24">
                  <c:v>71.36531979375874</c:v>
                </c:pt>
                <c:pt idx="25">
                  <c:v>69.82606706540963</c:v>
                </c:pt>
                <c:pt idx="26">
                  <c:v>67.46889031960343</c:v>
                </c:pt>
                <c:pt idx="27">
                  <c:v>62.65507491710163</c:v>
                </c:pt>
                <c:pt idx="28">
                  <c:v>61.86329751562252</c:v>
                </c:pt>
                <c:pt idx="29">
                  <c:v>61.66364626826571</c:v>
                </c:pt>
                <c:pt idx="30">
                  <c:v>54.79345483882256</c:v>
                </c:pt>
                <c:pt idx="31">
                  <c:v>49.83137963198727</c:v>
                </c:pt>
                <c:pt idx="32">
                  <c:v>49.733664667610014</c:v>
                </c:pt>
                <c:pt idx="33">
                  <c:v>49.51289631443798</c:v>
                </c:pt>
                <c:pt idx="34">
                  <c:v>45.060466297658046</c:v>
                </c:pt>
                <c:pt idx="35">
                  <c:v>45.04857468004104</c:v>
                </c:pt>
                <c:pt idx="36">
                  <c:v>44.56000063898571</c:v>
                </c:pt>
                <c:pt idx="37">
                  <c:v>43.15427787406682</c:v>
                </c:pt>
                <c:pt idx="38">
                  <c:v>43.11587888134951</c:v>
                </c:pt>
                <c:pt idx="39">
                  <c:v>41.39504112544894</c:v>
                </c:pt>
                <c:pt idx="40">
                  <c:v>40.362147190587876</c:v>
                </c:pt>
                <c:pt idx="41">
                  <c:v>37.54367166310623</c:v>
                </c:pt>
                <c:pt idx="42">
                  <c:v>37.4522339897947</c:v>
                </c:pt>
                <c:pt idx="43">
                  <c:v>34.06545545398613</c:v>
                </c:pt>
                <c:pt idx="44">
                  <c:v>31.824701940846214</c:v>
                </c:pt>
                <c:pt idx="45">
                  <c:v>31.08966353090903</c:v>
                </c:pt>
                <c:pt idx="46">
                  <c:v>30.571654554994872</c:v>
                </c:pt>
                <c:pt idx="47">
                  <c:v>29.738435477536857</c:v>
                </c:pt>
                <c:pt idx="48">
                  <c:v>29.056846708473103</c:v>
                </c:pt>
                <c:pt idx="49">
                  <c:v>27.30117506431529</c:v>
                </c:pt>
                <c:pt idx="50">
                  <c:v>22.834878145405344</c:v>
                </c:pt>
                <c:pt idx="51">
                  <c:v>20.11198253701542</c:v>
                </c:pt>
                <c:pt idx="52">
                  <c:v>17.691159076412845</c:v>
                </c:pt>
                <c:pt idx="53">
                  <c:v>17.660201933807027</c:v>
                </c:pt>
                <c:pt idx="54">
                  <c:v>17.42030886761786</c:v>
                </c:pt>
                <c:pt idx="55">
                  <c:v>16.6651719119171</c:v>
                </c:pt>
                <c:pt idx="56">
                  <c:v>12.172251974831862</c:v>
                </c:pt>
                <c:pt idx="57">
                  <c:v>10.378800582120023</c:v>
                </c:pt>
                <c:pt idx="58">
                  <c:v>5.482326092342693</c:v>
                </c:pt>
                <c:pt idx="59">
                  <c:v>4.671543235493827</c:v>
                </c:pt>
                <c:pt idx="60">
                  <c:v>2.8447729560678976</c:v>
                </c:pt>
                <c:pt idx="61">
                  <c:v>0.42476084669166847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骨科</c:v>
                </c:pt>
                <c:pt idx="2">
                  <c:v>治未病中心</c:v>
                </c:pt>
                <c:pt idx="3">
                  <c:v>脑病三科</c:v>
                </c:pt>
                <c:pt idx="4">
                  <c:v>耳鼻喉科</c:v>
                </c:pt>
                <c:pt idx="5">
                  <c:v>脊柱骨科</c:v>
                </c:pt>
                <c:pt idx="6">
                  <c:v>小儿骨科</c:v>
                </c:pt>
                <c:pt idx="7">
                  <c:v>针灸科</c:v>
                </c:pt>
                <c:pt idx="8">
                  <c:v>口腔科</c:v>
                </c:pt>
                <c:pt idx="9">
                  <c:v>运动损伤骨科</c:v>
                </c:pt>
                <c:pt idx="10">
                  <c:v>妇二科</c:v>
                </c:pt>
                <c:pt idx="11">
                  <c:v>神经内科</c:v>
                </c:pt>
                <c:pt idx="12">
                  <c:v>脾胃病科</c:v>
                </c:pt>
                <c:pt idx="13">
                  <c:v>周围血管科</c:v>
                </c:pt>
                <c:pt idx="14">
                  <c:v>妇科妇二科合并</c:v>
                </c:pt>
                <c:pt idx="15">
                  <c:v>胸外科</c:v>
                </c:pt>
                <c:pt idx="16">
                  <c:v>普通外科</c:v>
                </c:pt>
                <c:pt idx="17">
                  <c:v>男科</c:v>
                </c:pt>
                <c:pt idx="18">
                  <c:v>创伤骨科</c:v>
                </c:pt>
                <c:pt idx="19">
                  <c:v>泌尿外科</c:v>
                </c:pt>
                <c:pt idx="20">
                  <c:v>肾脏内科</c:v>
                </c:pt>
                <c:pt idx="21">
                  <c:v>神经外科</c:v>
                </c:pt>
                <c:pt idx="22">
                  <c:v>肝病科</c:v>
                </c:pt>
                <c:pt idx="23">
                  <c:v>西区重症医学科</c:v>
                </c:pt>
                <c:pt idx="24">
                  <c:v>脑病一科</c:v>
                </c:pt>
                <c:pt idx="25">
                  <c:v>东区肾病科</c:v>
                </c:pt>
                <c:pt idx="26">
                  <c:v>心病二科</c:v>
                </c:pt>
                <c:pt idx="27">
                  <c:v>肾病科</c:v>
                </c:pt>
                <c:pt idx="28">
                  <c:v>乳腺甲状腺外科</c:v>
                </c:pt>
                <c:pt idx="29">
                  <c:v>内分泌科</c:v>
                </c:pt>
                <c:pt idx="30">
                  <c:v>呼吸内科</c:v>
                </c:pt>
                <c:pt idx="31">
                  <c:v>产科</c:v>
                </c:pt>
                <c:pt idx="32">
                  <c:v>妇科</c:v>
                </c:pt>
                <c:pt idx="33">
                  <c:v>美容皮肤科</c:v>
                </c:pt>
                <c:pt idx="34">
                  <c:v>肛肠科</c:v>
                </c:pt>
                <c:pt idx="35">
                  <c:v>心血管内科</c:v>
                </c:pt>
                <c:pt idx="36">
                  <c:v>重症医学科</c:v>
                </c:pt>
                <c:pt idx="37">
                  <c:v>心病四科</c:v>
                </c:pt>
                <c:pt idx="38">
                  <c:v>脑病二科</c:v>
                </c:pt>
                <c:pt idx="39">
                  <c:v>关节骨科</c:v>
                </c:pt>
                <c:pt idx="40">
                  <c:v>康复科</c:v>
                </c:pt>
                <c:pt idx="41">
                  <c:v>心病一科</c:v>
                </c:pt>
                <c:pt idx="42">
                  <c:v>风湿病科</c:v>
                </c:pt>
                <c:pt idx="43">
                  <c:v>综合内科</c:v>
                </c:pt>
                <c:pt idx="44">
                  <c:v>中医经典科</c:v>
                </c:pt>
                <c:pt idx="45">
                  <c:v>脾胃科消化科合并</c:v>
                </c:pt>
                <c:pt idx="46">
                  <c:v>皮肤科</c:v>
                </c:pt>
                <c:pt idx="47">
                  <c:v>消化内科</c:v>
                </c:pt>
                <c:pt idx="48">
                  <c:v>中医外治中心</c:v>
                </c:pt>
                <c:pt idx="49">
                  <c:v>显微骨科</c:v>
                </c:pt>
                <c:pt idx="50">
                  <c:v>肿瘤内科</c:v>
                </c:pt>
                <c:pt idx="51">
                  <c:v>推拿科</c:v>
                </c:pt>
                <c:pt idx="52">
                  <c:v>身心医学科</c:v>
                </c:pt>
                <c:pt idx="53">
                  <c:v>肝胆外科</c:v>
                </c:pt>
                <c:pt idx="54">
                  <c:v>儿科</c:v>
                </c:pt>
                <c:pt idx="55">
                  <c:v>心病三科</c:v>
                </c:pt>
                <c:pt idx="56">
                  <c:v>微创骨科</c:v>
                </c:pt>
                <c:pt idx="57">
                  <c:v>血液科</c:v>
                </c:pt>
                <c:pt idx="58">
                  <c:v>医院</c:v>
                </c:pt>
                <c:pt idx="59">
                  <c:v>老年医学科</c:v>
                </c:pt>
                <c:pt idx="60">
                  <c:v>眼科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99.64364144700141</c:v>
                </c:pt>
                <c:pt idx="2">
                  <c:v>98.85178825923116</c:v>
                </c:pt>
                <c:pt idx="3">
                  <c:v>95.03924565434914</c:v>
                </c:pt>
                <c:pt idx="4">
                  <c:v>93.05094937633014</c:v>
                </c:pt>
                <c:pt idx="5">
                  <c:v>88.50379416240682</c:v>
                </c:pt>
                <c:pt idx="6">
                  <c:v>87.73243761266897</c:v>
                </c:pt>
                <c:pt idx="7">
                  <c:v>84.15444377241198</c:v>
                </c:pt>
                <c:pt idx="8">
                  <c:v>84.14719054009765</c:v>
                </c:pt>
                <c:pt idx="9">
                  <c:v>82.42761491860603</c:v>
                </c:pt>
                <c:pt idx="10">
                  <c:v>76.98101501509889</c:v>
                </c:pt>
                <c:pt idx="11">
                  <c:v>76.8506441433213</c:v>
                </c:pt>
                <c:pt idx="12">
                  <c:v>76.76708721130271</c:v>
                </c:pt>
                <c:pt idx="13">
                  <c:v>76.26817771754006</c:v>
                </c:pt>
                <c:pt idx="14">
                  <c:v>74.270330245407</c:v>
                </c:pt>
                <c:pt idx="15">
                  <c:v>73.16937536410326</c:v>
                </c:pt>
                <c:pt idx="16">
                  <c:v>71.67236528925366</c:v>
                </c:pt>
                <c:pt idx="17">
                  <c:v>70.7316221886317</c:v>
                </c:pt>
                <c:pt idx="18">
                  <c:v>70.00885488799005</c:v>
                </c:pt>
                <c:pt idx="19">
                  <c:v>69.95692013025209</c:v>
                </c:pt>
                <c:pt idx="20">
                  <c:v>64.46274084558372</c:v>
                </c:pt>
                <c:pt idx="21">
                  <c:v>63.93963830992251</c:v>
                </c:pt>
                <c:pt idx="22">
                  <c:v>62.466838952283</c:v>
                </c:pt>
                <c:pt idx="23">
                  <c:v>62.26737365940831</c:v>
                </c:pt>
                <c:pt idx="24">
                  <c:v>61.002488681730966</c:v>
                </c:pt>
                <c:pt idx="25">
                  <c:v>60.906846264553344</c:v>
                </c:pt>
                <c:pt idx="26">
                  <c:v>60.64656374024366</c:v>
                </c:pt>
                <c:pt idx="27">
                  <c:v>55.41984477502056</c:v>
                </c:pt>
                <c:pt idx="28">
                  <c:v>55.053077590629655</c:v>
                </c:pt>
                <c:pt idx="29">
                  <c:v>53.48068493137781</c:v>
                </c:pt>
                <c:pt idx="30">
                  <c:v>50.375480961452425</c:v>
                </c:pt>
                <c:pt idx="31">
                  <c:v>46.49469184403949</c:v>
                </c:pt>
                <c:pt idx="32">
                  <c:v>42.89160807912113</c:v>
                </c:pt>
                <c:pt idx="33">
                  <c:v>42.25542242588777</c:v>
                </c:pt>
                <c:pt idx="34">
                  <c:v>42.078934504684774</c:v>
                </c:pt>
                <c:pt idx="35">
                  <c:v>41.207139911139706</c:v>
                </c:pt>
                <c:pt idx="36">
                  <c:v>39.836199557880896</c:v>
                </c:pt>
                <c:pt idx="37">
                  <c:v>38.31452349070987</c:v>
                </c:pt>
                <c:pt idx="38">
                  <c:v>37.19263307669382</c:v>
                </c:pt>
                <c:pt idx="39">
                  <c:v>31.74105660898722</c:v>
                </c:pt>
                <c:pt idx="40">
                  <c:v>31.400817720504936</c:v>
                </c:pt>
                <c:pt idx="41">
                  <c:v>29.937045332048932</c:v>
                </c:pt>
                <c:pt idx="42">
                  <c:v>28.313347081533173</c:v>
                </c:pt>
                <c:pt idx="43">
                  <c:v>28.169112034383</c:v>
                </c:pt>
                <c:pt idx="44">
                  <c:v>27.71430668706103</c:v>
                </c:pt>
                <c:pt idx="45">
                  <c:v>27.46939045350294</c:v>
                </c:pt>
                <c:pt idx="46">
                  <c:v>26.32838290623289</c:v>
                </c:pt>
                <c:pt idx="47">
                  <c:v>23.700974473401715</c:v>
                </c:pt>
                <c:pt idx="48">
                  <c:v>21.179569062163136</c:v>
                </c:pt>
                <c:pt idx="49">
                  <c:v>18.024240444921364</c:v>
                </c:pt>
                <c:pt idx="50">
                  <c:v>16.21322989171862</c:v>
                </c:pt>
                <c:pt idx="51">
                  <c:v>16.06707719698312</c:v>
                </c:pt>
                <c:pt idx="52">
                  <c:v>15.259235852370207</c:v>
                </c:pt>
                <c:pt idx="53">
                  <c:v>14.38783740382384</c:v>
                </c:pt>
                <c:pt idx="54">
                  <c:v>9.206562617183742</c:v>
                </c:pt>
                <c:pt idx="55">
                  <c:v>8.556888109139376</c:v>
                </c:pt>
                <c:pt idx="56">
                  <c:v>8.10583980498717</c:v>
                </c:pt>
                <c:pt idx="57">
                  <c:v>5.773634558548591</c:v>
                </c:pt>
                <c:pt idx="58">
                  <c:v>3.3220821745891715</c:v>
                </c:pt>
                <c:pt idx="59">
                  <c:v>3.051536181606812</c:v>
                </c:pt>
                <c:pt idx="60">
                  <c:v>1.899431893457731</c:v>
                </c:pt>
                <c:pt idx="61">
                  <c:v>0.5460922209133648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微创骨科</c:v>
                </c:pt>
                <c:pt idx="2">
                  <c:v>创伤骨科</c:v>
                </c:pt>
                <c:pt idx="3">
                  <c:v>东区重症医学科</c:v>
                </c:pt>
                <c:pt idx="4">
                  <c:v>小儿骨科</c:v>
                </c:pt>
                <c:pt idx="5">
                  <c:v>乳腺甲状腺外科</c:v>
                </c:pt>
                <c:pt idx="6">
                  <c:v>中医外治中心</c:v>
                </c:pt>
                <c:pt idx="7">
                  <c:v>运动损伤骨科</c:v>
                </c:pt>
                <c:pt idx="8">
                  <c:v>血液科</c:v>
                </c:pt>
                <c:pt idx="9">
                  <c:v>中医经典科</c:v>
                </c:pt>
                <c:pt idx="10">
                  <c:v>妇二科</c:v>
                </c:pt>
                <c:pt idx="11">
                  <c:v>神经内科</c:v>
                </c:pt>
                <c:pt idx="12">
                  <c:v>肝病科</c:v>
                </c:pt>
                <c:pt idx="13">
                  <c:v>眼科</c:v>
                </c:pt>
                <c:pt idx="14">
                  <c:v>推拿科</c:v>
                </c:pt>
                <c:pt idx="15">
                  <c:v>脑病二科</c:v>
                </c:pt>
                <c:pt idx="16">
                  <c:v>重症医学科</c:v>
                </c:pt>
                <c:pt idx="17">
                  <c:v>西区重症医学科</c:v>
                </c:pt>
                <c:pt idx="18">
                  <c:v>骨科</c:v>
                </c:pt>
                <c:pt idx="19">
                  <c:v>普通外科</c:v>
                </c:pt>
                <c:pt idx="20">
                  <c:v>消化内科</c:v>
                </c:pt>
                <c:pt idx="21">
                  <c:v>小儿推拿科</c:v>
                </c:pt>
                <c:pt idx="22">
                  <c:v>美容皮肤科</c:v>
                </c:pt>
                <c:pt idx="23">
                  <c:v>产科</c:v>
                </c:pt>
                <c:pt idx="24">
                  <c:v>内分泌科</c:v>
                </c:pt>
                <c:pt idx="25">
                  <c:v>呼吸内科</c:v>
                </c:pt>
                <c:pt idx="26">
                  <c:v>儿科</c:v>
                </c:pt>
                <c:pt idx="27">
                  <c:v>神经外科</c:v>
                </c:pt>
                <c:pt idx="28">
                  <c:v>肝胆外科</c:v>
                </c:pt>
                <c:pt idx="29">
                  <c:v>身心医学科</c:v>
                </c:pt>
                <c:pt idx="30">
                  <c:v>肿瘤内科</c:v>
                </c:pt>
                <c:pt idx="31">
                  <c:v>老年医学科</c:v>
                </c:pt>
                <c:pt idx="32">
                  <c:v>治未病中心</c:v>
                </c:pt>
                <c:pt idx="33">
                  <c:v>脾胃科消化科合并</c:v>
                </c:pt>
                <c:pt idx="34">
                  <c:v>肾病科</c:v>
                </c:pt>
                <c:pt idx="35">
                  <c:v>医院</c:v>
                </c:pt>
                <c:pt idx="36">
                  <c:v>针灸科</c:v>
                </c:pt>
                <c:pt idx="37">
                  <c:v>脑病一科</c:v>
                </c:pt>
                <c:pt idx="38">
                  <c:v>心病二科</c:v>
                </c:pt>
                <c:pt idx="39">
                  <c:v>肾脏内科</c:v>
                </c:pt>
                <c:pt idx="40">
                  <c:v>周围血管科</c:v>
                </c:pt>
                <c:pt idx="41">
                  <c:v>心血管内科</c:v>
                </c:pt>
                <c:pt idx="42">
                  <c:v>心病三科</c:v>
                </c:pt>
                <c:pt idx="43">
                  <c:v>泌尿外科</c:v>
                </c:pt>
                <c:pt idx="44">
                  <c:v>胸外科</c:v>
                </c:pt>
                <c:pt idx="45">
                  <c:v>风湿病科</c:v>
                </c:pt>
                <c:pt idx="46">
                  <c:v>脾胃病科</c:v>
                </c:pt>
                <c:pt idx="47">
                  <c:v>妇科</c:v>
                </c:pt>
                <c:pt idx="48">
                  <c:v>东区肾病科</c:v>
                </c:pt>
                <c:pt idx="49">
                  <c:v>心病四科</c:v>
                </c:pt>
                <c:pt idx="50">
                  <c:v>康复科</c:v>
                </c:pt>
                <c:pt idx="51">
                  <c:v>脑病三科</c:v>
                </c:pt>
                <c:pt idx="52">
                  <c:v>男科</c:v>
                </c:pt>
                <c:pt idx="53">
                  <c:v>心病一科</c:v>
                </c:pt>
                <c:pt idx="54">
                  <c:v>口腔科</c:v>
                </c:pt>
                <c:pt idx="55">
                  <c:v>肛肠科</c:v>
                </c:pt>
                <c:pt idx="56">
                  <c:v>关节骨科</c:v>
                </c:pt>
                <c:pt idx="57">
                  <c:v>妇科妇二科合并</c:v>
                </c:pt>
                <c:pt idx="58">
                  <c:v>显微骨科</c:v>
                </c:pt>
                <c:pt idx="59">
                  <c:v>脊柱骨科</c:v>
                </c:pt>
                <c:pt idx="60">
                  <c:v>耳鼻喉科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96.19020209443329</c:v>
                </c:pt>
                <c:pt idx="2">
                  <c:v>93.79970783781644</c:v>
                </c:pt>
                <c:pt idx="3">
                  <c:v>93.23997639024836</c:v>
                </c:pt>
                <c:pt idx="4">
                  <c:v>90.88659051917139</c:v>
                </c:pt>
                <c:pt idx="5">
                  <c:v>88.41844149108994</c:v>
                </c:pt>
                <c:pt idx="6">
                  <c:v>88.33780348442966</c:v>
                </c:pt>
                <c:pt idx="7">
                  <c:v>87.817290183988</c:v>
                </c:pt>
                <c:pt idx="8">
                  <c:v>81.50236560276856</c:v>
                </c:pt>
                <c:pt idx="9">
                  <c:v>80.7719639837265</c:v>
                </c:pt>
                <c:pt idx="10">
                  <c:v>80.05371310119938</c:v>
                </c:pt>
                <c:pt idx="11">
                  <c:v>79.85158947177801</c:v>
                </c:pt>
                <c:pt idx="12">
                  <c:v>79.49281263871981</c:v>
                </c:pt>
                <c:pt idx="13">
                  <c:v>79.00326800779742</c:v>
                </c:pt>
                <c:pt idx="14">
                  <c:v>77.53326732557119</c:v>
                </c:pt>
                <c:pt idx="15">
                  <c:v>75.05010058364944</c:v>
                </c:pt>
                <c:pt idx="16">
                  <c:v>73.6813200799841</c:v>
                </c:pt>
                <c:pt idx="17">
                  <c:v>72.24073699546341</c:v>
                </c:pt>
                <c:pt idx="18">
                  <c:v>66.72455386623025</c:v>
                </c:pt>
                <c:pt idx="19">
                  <c:v>65.65035229672856</c:v>
                </c:pt>
                <c:pt idx="20">
                  <c:v>64.78337538297873</c:v>
                </c:pt>
                <c:pt idx="21">
                  <c:v>62.49250129519069</c:v>
                </c:pt>
                <c:pt idx="22">
                  <c:v>62.19847842668775</c:v>
                </c:pt>
                <c:pt idx="23">
                  <c:v>62.06307581203959</c:v>
                </c:pt>
                <c:pt idx="24">
                  <c:v>58.9512707488198</c:v>
                </c:pt>
                <c:pt idx="25">
                  <c:v>55.99927271542079</c:v>
                </c:pt>
                <c:pt idx="26">
                  <c:v>55.13868201697407</c:v>
                </c:pt>
                <c:pt idx="27">
                  <c:v>54.58563798004088</c:v>
                </c:pt>
                <c:pt idx="28">
                  <c:v>53.28499215547722</c:v>
                </c:pt>
                <c:pt idx="29">
                  <c:v>51.19254184129065</c:v>
                </c:pt>
                <c:pt idx="30">
                  <c:v>50.67537639980223</c:v>
                </c:pt>
                <c:pt idx="31">
                  <c:v>50.10613999562723</c:v>
                </c:pt>
                <c:pt idx="32">
                  <c:v>49.6820058970292</c:v>
                </c:pt>
                <c:pt idx="33">
                  <c:v>46.2385861468114</c:v>
                </c:pt>
                <c:pt idx="34">
                  <c:v>44.13871739963279</c:v>
                </c:pt>
                <c:pt idx="35">
                  <c:v>43.51792989594819</c:v>
                </c:pt>
                <c:pt idx="36">
                  <c:v>38.82784013941732</c:v>
                </c:pt>
                <c:pt idx="37">
                  <c:v>37.98922913652245</c:v>
                </c:pt>
                <c:pt idx="38">
                  <c:v>37.94888925798732</c:v>
                </c:pt>
                <c:pt idx="39">
                  <c:v>35.54791411873357</c:v>
                </c:pt>
                <c:pt idx="40">
                  <c:v>35.2064510299353</c:v>
                </c:pt>
                <c:pt idx="41">
                  <c:v>35.158944141571624</c:v>
                </c:pt>
                <c:pt idx="42">
                  <c:v>33.045505865215425</c:v>
                </c:pt>
                <c:pt idx="43">
                  <c:v>31.32850750709837</c:v>
                </c:pt>
                <c:pt idx="44">
                  <c:v>31.11025705500708</c:v>
                </c:pt>
                <c:pt idx="45">
                  <c:v>30.114575707932275</c:v>
                </c:pt>
                <c:pt idx="46">
                  <c:v>28.567432952820024</c:v>
                </c:pt>
                <c:pt idx="47">
                  <c:v>25.187433613966352</c:v>
                </c:pt>
                <c:pt idx="48">
                  <c:v>19.660490256593203</c:v>
                </c:pt>
                <c:pt idx="49">
                  <c:v>16.456121410222288</c:v>
                </c:pt>
                <c:pt idx="50">
                  <c:v>15.974957252713093</c:v>
                </c:pt>
                <c:pt idx="51">
                  <c:v>15.32715275699169</c:v>
                </c:pt>
                <c:pt idx="52">
                  <c:v>14.962998315140412</c:v>
                </c:pt>
                <c:pt idx="53">
                  <c:v>14.779244400711738</c:v>
                </c:pt>
                <c:pt idx="54">
                  <c:v>12.615416826492924</c:v>
                </c:pt>
                <c:pt idx="55">
                  <c:v>11.76653293615614</c:v>
                </c:pt>
                <c:pt idx="56">
                  <c:v>4.582577533151059</c:v>
                </c:pt>
                <c:pt idx="57">
                  <c:v>4.537479010158032</c:v>
                </c:pt>
                <c:pt idx="58">
                  <c:v>4.423285172328462</c:v>
                </c:pt>
                <c:pt idx="59">
                  <c:v>2.3421316905877303</c:v>
                </c:pt>
                <c:pt idx="60">
                  <c:v>1.9598784667120273</c:v>
                </c:pt>
                <c:pt idx="61">
                  <c:v>0.2159585451865765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脾胃科消化科合并</c:v>
                </c:pt>
                <c:pt idx="2">
                  <c:v>心血管内科</c:v>
                </c:pt>
                <c:pt idx="3">
                  <c:v>针灸科</c:v>
                </c:pt>
                <c:pt idx="4">
                  <c:v>脑病二科</c:v>
                </c:pt>
                <c:pt idx="5">
                  <c:v>老年医学科</c:v>
                </c:pt>
                <c:pt idx="6">
                  <c:v>产科</c:v>
                </c:pt>
                <c:pt idx="7">
                  <c:v>心病一科</c:v>
                </c:pt>
                <c:pt idx="8">
                  <c:v>重症医学科</c:v>
                </c:pt>
                <c:pt idx="9">
                  <c:v>风湿病科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脊柱骨科</c:v>
                </c:pt>
                <c:pt idx="13">
                  <c:v>骨科</c:v>
                </c:pt>
                <c:pt idx="14">
                  <c:v>综合内科</c:v>
                </c:pt>
                <c:pt idx="15">
                  <c:v>医院</c:v>
                </c:pt>
                <c:pt idx="16">
                  <c:v>皮肤科</c:v>
                </c:pt>
                <c:pt idx="17">
                  <c:v>眼科</c:v>
                </c:pt>
                <c:pt idx="18">
                  <c:v>身心医学科</c:v>
                </c:pt>
                <c:pt idx="19">
                  <c:v>周围血管科</c:v>
                </c:pt>
                <c:pt idx="20">
                  <c:v>东区重症医学科</c:v>
                </c:pt>
                <c:pt idx="21">
                  <c:v>神经内科</c:v>
                </c:pt>
                <c:pt idx="22">
                  <c:v>神经外科</c:v>
                </c:pt>
                <c:pt idx="23">
                  <c:v>运动损伤骨科</c:v>
                </c:pt>
                <c:pt idx="24">
                  <c:v>中医外治中心</c:v>
                </c:pt>
                <c:pt idx="25">
                  <c:v>妇科</c:v>
                </c:pt>
                <c:pt idx="26">
                  <c:v>小儿骨科</c:v>
                </c:pt>
                <c:pt idx="27">
                  <c:v>小儿推拿科</c:v>
                </c:pt>
                <c:pt idx="28">
                  <c:v>内分泌科</c:v>
                </c:pt>
                <c:pt idx="29">
                  <c:v>东区肾病科</c:v>
                </c:pt>
                <c:pt idx="30">
                  <c:v>肾病科</c:v>
                </c:pt>
                <c:pt idx="31">
                  <c:v>关节骨科</c:v>
                </c:pt>
                <c:pt idx="32">
                  <c:v>口腔科</c:v>
                </c:pt>
                <c:pt idx="33">
                  <c:v>普通外科</c:v>
                </c:pt>
                <c:pt idx="34">
                  <c:v>治未病中心</c:v>
                </c:pt>
                <c:pt idx="35">
                  <c:v>男科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微创骨科</c:v>
                </c:pt>
                <c:pt idx="39">
                  <c:v>显微骨科</c:v>
                </c:pt>
                <c:pt idx="40">
                  <c:v>胸外科</c:v>
                </c:pt>
                <c:pt idx="41">
                  <c:v>妇二科</c:v>
                </c:pt>
                <c:pt idx="42">
                  <c:v>肝病科</c:v>
                </c:pt>
                <c:pt idx="43">
                  <c:v>儿科</c:v>
                </c:pt>
                <c:pt idx="44">
                  <c:v>美容皮肤科</c:v>
                </c:pt>
                <c:pt idx="45">
                  <c:v>肝胆外科</c:v>
                </c:pt>
                <c:pt idx="46">
                  <c:v>创伤骨科</c:v>
                </c:pt>
                <c:pt idx="47">
                  <c:v>脑病三科</c:v>
                </c:pt>
                <c:pt idx="48">
                  <c:v>消化内科</c:v>
                </c:pt>
                <c:pt idx="49">
                  <c:v>推拿科</c:v>
                </c:pt>
                <c:pt idx="50">
                  <c:v>西区重症医学科</c:v>
                </c:pt>
                <c:pt idx="51">
                  <c:v>中医经典科</c:v>
                </c:pt>
                <c:pt idx="52">
                  <c:v>血液科</c:v>
                </c:pt>
                <c:pt idx="53">
                  <c:v>肛肠科</c:v>
                </c:pt>
                <c:pt idx="54">
                  <c:v>耳鼻喉科</c:v>
                </c:pt>
                <c:pt idx="55">
                  <c:v>肾脏内科</c:v>
                </c:pt>
                <c:pt idx="56">
                  <c:v>脾胃病科</c:v>
                </c:pt>
                <c:pt idx="57">
                  <c:v>脑病一科</c:v>
                </c:pt>
                <c:pt idx="58">
                  <c:v>乳腺甲状腺外科</c:v>
                </c:pt>
                <c:pt idx="59">
                  <c:v>心病二科</c:v>
                </c:pt>
                <c:pt idx="60">
                  <c:v>康复科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98.80505136969688</c:v>
                </c:pt>
                <c:pt idx="2">
                  <c:v>96.13038311907404</c:v>
                </c:pt>
                <c:pt idx="3">
                  <c:v>94.65878312208012</c:v>
                </c:pt>
                <c:pt idx="4">
                  <c:v>92.44521045498159</c:v>
                </c:pt>
                <c:pt idx="5">
                  <c:v>91.1178252227386</c:v>
                </c:pt>
                <c:pt idx="6">
                  <c:v>90.9479338061149</c:v>
                </c:pt>
                <c:pt idx="7">
                  <c:v>88.62663300659659</c:v>
                </c:pt>
                <c:pt idx="8">
                  <c:v>86.35152738586751</c:v>
                </c:pt>
                <c:pt idx="9">
                  <c:v>82.77105181542288</c:v>
                </c:pt>
                <c:pt idx="10">
                  <c:v>82.75969521710168</c:v>
                </c:pt>
                <c:pt idx="11">
                  <c:v>82.55615936260143</c:v>
                </c:pt>
                <c:pt idx="12">
                  <c:v>79.94345702269334</c:v>
                </c:pt>
                <c:pt idx="13">
                  <c:v>77.39766481066212</c:v>
                </c:pt>
                <c:pt idx="14">
                  <c:v>75.86269752485211</c:v>
                </c:pt>
                <c:pt idx="15">
                  <c:v>69.66196888177129</c:v>
                </c:pt>
                <c:pt idx="16">
                  <c:v>68.79435369657286</c:v>
                </c:pt>
                <c:pt idx="17">
                  <c:v>68.57273414405455</c:v>
                </c:pt>
                <c:pt idx="18">
                  <c:v>67.92448034227637</c:v>
                </c:pt>
                <c:pt idx="19">
                  <c:v>67.79155389487813</c:v>
                </c:pt>
                <c:pt idx="20">
                  <c:v>65.72944062396972</c:v>
                </c:pt>
                <c:pt idx="21">
                  <c:v>62.72833329725275</c:v>
                </c:pt>
                <c:pt idx="22">
                  <c:v>62.056569969052184</c:v>
                </c:pt>
                <c:pt idx="23">
                  <c:v>60.596574553137415</c:v>
                </c:pt>
                <c:pt idx="24">
                  <c:v>52.969196123947356</c:v>
                </c:pt>
                <c:pt idx="25">
                  <c:v>51.375319973939156</c:v>
                </c:pt>
                <c:pt idx="26">
                  <c:v>51.2920858305342</c:v>
                </c:pt>
                <c:pt idx="27">
                  <c:v>49.427877158172564</c:v>
                </c:pt>
                <c:pt idx="28">
                  <c:v>48.175172858180645</c:v>
                </c:pt>
                <c:pt idx="29">
                  <c:v>47.340656878775306</c:v>
                </c:pt>
                <c:pt idx="30">
                  <c:v>46.49322203031466</c:v>
                </c:pt>
                <c:pt idx="31">
                  <c:v>44.76834635156722</c:v>
                </c:pt>
                <c:pt idx="32">
                  <c:v>44.049878500664086</c:v>
                </c:pt>
                <c:pt idx="33">
                  <c:v>43.229648237145206</c:v>
                </c:pt>
                <c:pt idx="34">
                  <c:v>42.23208980763352</c:v>
                </c:pt>
                <c:pt idx="35">
                  <c:v>40.92907880175973</c:v>
                </c:pt>
                <c:pt idx="36">
                  <c:v>40.070057444785675</c:v>
                </c:pt>
                <c:pt idx="37">
                  <c:v>37.5566033567559</c:v>
                </c:pt>
                <c:pt idx="38">
                  <c:v>37.4426437880086</c:v>
                </c:pt>
                <c:pt idx="39">
                  <c:v>37.026518655174684</c:v>
                </c:pt>
                <c:pt idx="40">
                  <c:v>36.14483319588652</c:v>
                </c:pt>
                <c:pt idx="41">
                  <c:v>35.32853511025488</c:v>
                </c:pt>
                <c:pt idx="42">
                  <c:v>33.62781475911061</c:v>
                </c:pt>
                <c:pt idx="43">
                  <c:v>33.192252826100756</c:v>
                </c:pt>
                <c:pt idx="44">
                  <c:v>32.74581119666052</c:v>
                </c:pt>
                <c:pt idx="45">
                  <c:v>30.914181977845544</c:v>
                </c:pt>
                <c:pt idx="46">
                  <c:v>30.26000817391505</c:v>
                </c:pt>
                <c:pt idx="47">
                  <c:v>28.91129619875099</c:v>
                </c:pt>
                <c:pt idx="48">
                  <c:v>25.841097556551063</c:v>
                </c:pt>
                <c:pt idx="49">
                  <c:v>20.54443775105862</c:v>
                </c:pt>
                <c:pt idx="50">
                  <c:v>17.45140002056348</c:v>
                </c:pt>
                <c:pt idx="51">
                  <c:v>16.88805428749762</c:v>
                </c:pt>
                <c:pt idx="52">
                  <c:v>15.455162318791736</c:v>
                </c:pt>
                <c:pt idx="53">
                  <c:v>12.955489262234742</c:v>
                </c:pt>
                <c:pt idx="54">
                  <c:v>10.095011422636366</c:v>
                </c:pt>
                <c:pt idx="55">
                  <c:v>10.085639995006062</c:v>
                </c:pt>
                <c:pt idx="56">
                  <c:v>9.969584116426173</c:v>
                </c:pt>
                <c:pt idx="57">
                  <c:v>8.448584162475425</c:v>
                </c:pt>
                <c:pt idx="58">
                  <c:v>7.69663582363251</c:v>
                </c:pt>
                <c:pt idx="59">
                  <c:v>5.391453890770813</c:v>
                </c:pt>
                <c:pt idx="60">
                  <c:v>3.457388483364254</c:v>
                </c:pt>
                <c:pt idx="61">
                  <c:v>2.6842278273948246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肛肠科</c:v>
                </c:pt>
                <c:pt idx="2">
                  <c:v>中医外治中心</c:v>
                </c:pt>
                <c:pt idx="3">
                  <c:v>肝病科</c:v>
                </c:pt>
                <c:pt idx="4">
                  <c:v>东区重症医学科</c:v>
                </c:pt>
                <c:pt idx="5">
                  <c:v>创伤骨科</c:v>
                </c:pt>
                <c:pt idx="6">
                  <c:v>肾病科</c:v>
                </c:pt>
                <c:pt idx="7">
                  <c:v>肝胆外科</c:v>
                </c:pt>
                <c:pt idx="8">
                  <c:v>乳腺甲状腺外科</c:v>
                </c:pt>
                <c:pt idx="9">
                  <c:v>骨科</c:v>
                </c:pt>
                <c:pt idx="10">
                  <c:v>综合内科</c:v>
                </c:pt>
                <c:pt idx="11">
                  <c:v>胸外科</c:v>
                </c:pt>
                <c:pt idx="12">
                  <c:v>关节骨科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心血管内科</c:v>
                </c:pt>
                <c:pt idx="16">
                  <c:v>心病二科</c:v>
                </c:pt>
                <c:pt idx="17">
                  <c:v>周围血管科</c:v>
                </c:pt>
                <c:pt idx="18">
                  <c:v>心病一科</c:v>
                </c:pt>
                <c:pt idx="19">
                  <c:v>儿科</c:v>
                </c:pt>
                <c:pt idx="20">
                  <c:v>妇科妇二科合并</c:v>
                </c:pt>
                <c:pt idx="21">
                  <c:v>泌尿外科</c:v>
                </c:pt>
                <c:pt idx="22">
                  <c:v>男科</c:v>
                </c:pt>
                <c:pt idx="23">
                  <c:v>脾胃病科</c:v>
                </c:pt>
                <c:pt idx="24">
                  <c:v>西区重症医学科</c:v>
                </c:pt>
                <c:pt idx="25">
                  <c:v>治未病中心</c:v>
                </c:pt>
                <c:pt idx="26">
                  <c:v>心病三科</c:v>
                </c:pt>
                <c:pt idx="27">
                  <c:v>妇二科</c:v>
                </c:pt>
                <c:pt idx="28">
                  <c:v>康复科</c:v>
                </c:pt>
                <c:pt idx="29">
                  <c:v>脊柱骨科</c:v>
                </c:pt>
                <c:pt idx="30">
                  <c:v>产科</c:v>
                </c:pt>
                <c:pt idx="31">
                  <c:v>针灸科</c:v>
                </c:pt>
                <c:pt idx="32">
                  <c:v>中医经典科</c:v>
                </c:pt>
                <c:pt idx="33">
                  <c:v>呼吸内科</c:v>
                </c:pt>
                <c:pt idx="34">
                  <c:v>老年医学科</c:v>
                </c:pt>
                <c:pt idx="35">
                  <c:v>小儿推拿科</c:v>
                </c:pt>
                <c:pt idx="36">
                  <c:v>眼科</c:v>
                </c:pt>
                <c:pt idx="37">
                  <c:v>消化内科</c:v>
                </c:pt>
                <c:pt idx="38">
                  <c:v>普通外科</c:v>
                </c:pt>
                <c:pt idx="39">
                  <c:v>推拿科</c:v>
                </c:pt>
                <c:pt idx="40">
                  <c:v>脑病一科</c:v>
                </c:pt>
                <c:pt idx="41">
                  <c:v>神经外科</c:v>
                </c:pt>
                <c:pt idx="42">
                  <c:v>医院</c:v>
                </c:pt>
                <c:pt idx="43">
                  <c:v>口腔科</c:v>
                </c:pt>
                <c:pt idx="44">
                  <c:v>肿瘤内科</c:v>
                </c:pt>
                <c:pt idx="45">
                  <c:v>脑病二科</c:v>
                </c:pt>
                <c:pt idx="46">
                  <c:v>心病四科</c:v>
                </c:pt>
                <c:pt idx="47">
                  <c:v>耳鼻喉科</c:v>
                </c:pt>
                <c:pt idx="48">
                  <c:v>风湿病科</c:v>
                </c:pt>
                <c:pt idx="49">
                  <c:v>美容皮肤科</c:v>
                </c:pt>
                <c:pt idx="50">
                  <c:v>妇科</c:v>
                </c:pt>
                <c:pt idx="51">
                  <c:v>东区肾病科</c:v>
                </c:pt>
                <c:pt idx="52">
                  <c:v>血液科</c:v>
                </c:pt>
                <c:pt idx="53">
                  <c:v>微创骨科</c:v>
                </c:pt>
                <c:pt idx="54">
                  <c:v>肾脏内科</c:v>
                </c:pt>
                <c:pt idx="55">
                  <c:v>重症医学科</c:v>
                </c:pt>
                <c:pt idx="56">
                  <c:v>皮肤科</c:v>
                </c:pt>
                <c:pt idx="57">
                  <c:v>脾胃科消化科合并</c:v>
                </c:pt>
                <c:pt idx="58">
                  <c:v>神经内科</c:v>
                </c:pt>
                <c:pt idx="59">
                  <c:v>内分泌科</c:v>
                </c:pt>
                <c:pt idx="60">
                  <c:v>小儿骨科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98.6376066612918</c:v>
                </c:pt>
                <c:pt idx="2">
                  <c:v>98.43289280604031</c:v>
                </c:pt>
                <c:pt idx="3">
                  <c:v>98.27049284369873</c:v>
                </c:pt>
                <c:pt idx="4">
                  <c:v>93.90477775709395</c:v>
                </c:pt>
                <c:pt idx="5">
                  <c:v>93.57228439904603</c:v>
                </c:pt>
                <c:pt idx="6">
                  <c:v>93.43911906644082</c:v>
                </c:pt>
                <c:pt idx="7">
                  <c:v>91.22908471283309</c:v>
                </c:pt>
                <c:pt idx="8">
                  <c:v>91.20900779526892</c:v>
                </c:pt>
                <c:pt idx="9">
                  <c:v>90.54832386146437</c:v>
                </c:pt>
                <c:pt idx="10">
                  <c:v>90.11072922898714</c:v>
                </c:pt>
                <c:pt idx="11">
                  <c:v>80.10569211691356</c:v>
                </c:pt>
                <c:pt idx="12">
                  <c:v>79.0596788432104</c:v>
                </c:pt>
                <c:pt idx="13">
                  <c:v>78.30335595811586</c:v>
                </c:pt>
                <c:pt idx="14">
                  <c:v>73.96142090293732</c:v>
                </c:pt>
                <c:pt idx="15">
                  <c:v>71.86781863942069</c:v>
                </c:pt>
                <c:pt idx="16">
                  <c:v>71.70166274490533</c:v>
                </c:pt>
                <c:pt idx="17">
                  <c:v>71.59836000884138</c:v>
                </c:pt>
                <c:pt idx="18">
                  <c:v>70.84601988452798</c:v>
                </c:pt>
                <c:pt idx="19">
                  <c:v>70.80397589791154</c:v>
                </c:pt>
                <c:pt idx="20">
                  <c:v>70.4414977774712</c:v>
                </c:pt>
                <c:pt idx="21">
                  <c:v>70.31406991612356</c:v>
                </c:pt>
                <c:pt idx="22">
                  <c:v>66.56227537972555</c:v>
                </c:pt>
                <c:pt idx="23">
                  <c:v>65.94336675669469</c:v>
                </c:pt>
                <c:pt idx="24">
                  <c:v>64.98578329064591</c:v>
                </c:pt>
                <c:pt idx="25">
                  <c:v>64.68787443384153</c:v>
                </c:pt>
                <c:pt idx="26">
                  <c:v>63.63791029822345</c:v>
                </c:pt>
                <c:pt idx="27">
                  <c:v>62.87609705459262</c:v>
                </c:pt>
                <c:pt idx="28">
                  <c:v>59.04941244601213</c:v>
                </c:pt>
                <c:pt idx="29">
                  <c:v>53.83908220011571</c:v>
                </c:pt>
                <c:pt idx="30">
                  <c:v>52.656909267085034</c:v>
                </c:pt>
                <c:pt idx="31">
                  <c:v>52.36840163768554</c:v>
                </c:pt>
                <c:pt idx="32">
                  <c:v>52.256453515066994</c:v>
                </c:pt>
                <c:pt idx="33">
                  <c:v>50.399132787716745</c:v>
                </c:pt>
                <c:pt idx="34">
                  <c:v>49.527755083097766</c:v>
                </c:pt>
                <c:pt idx="35">
                  <c:v>49.187166876957804</c:v>
                </c:pt>
                <c:pt idx="36">
                  <c:v>46.88929892311467</c:v>
                </c:pt>
                <c:pt idx="37">
                  <c:v>45.79932357250756</c:v>
                </c:pt>
                <c:pt idx="38">
                  <c:v>41.31717744069619</c:v>
                </c:pt>
                <c:pt idx="39">
                  <c:v>39.80982239778025</c:v>
                </c:pt>
                <c:pt idx="40">
                  <c:v>38.72509043476654</c:v>
                </c:pt>
                <c:pt idx="41">
                  <c:v>38.6475107694191</c:v>
                </c:pt>
                <c:pt idx="42">
                  <c:v>35.3189428609604</c:v>
                </c:pt>
                <c:pt idx="43">
                  <c:v>34.07062059936696</c:v>
                </c:pt>
                <c:pt idx="44">
                  <c:v>33.11447473225146</c:v>
                </c:pt>
                <c:pt idx="45">
                  <c:v>33.04690838829744</c:v>
                </c:pt>
                <c:pt idx="46">
                  <c:v>30.312085409301428</c:v>
                </c:pt>
                <c:pt idx="47">
                  <c:v>29.673358049997038</c:v>
                </c:pt>
                <c:pt idx="48">
                  <c:v>28.699770152630776</c:v>
                </c:pt>
                <c:pt idx="49">
                  <c:v>27.286133349024244</c:v>
                </c:pt>
                <c:pt idx="50">
                  <c:v>24.427188775413626</c:v>
                </c:pt>
                <c:pt idx="51">
                  <c:v>22.890162327811304</c:v>
                </c:pt>
                <c:pt idx="52">
                  <c:v>22.8609452001864</c:v>
                </c:pt>
                <c:pt idx="53">
                  <c:v>22.07734941518167</c:v>
                </c:pt>
                <c:pt idx="54">
                  <c:v>20.555619797045026</c:v>
                </c:pt>
                <c:pt idx="55">
                  <c:v>18.652994132153076</c:v>
                </c:pt>
                <c:pt idx="56">
                  <c:v>14.181832366575694</c:v>
                </c:pt>
                <c:pt idx="57">
                  <c:v>11.557293932085786</c:v>
                </c:pt>
                <c:pt idx="58">
                  <c:v>7.784583153930668</c:v>
                </c:pt>
                <c:pt idx="59">
                  <c:v>7.730005380527991</c:v>
                </c:pt>
                <c:pt idx="60">
                  <c:v>4.50399378444857</c:v>
                </c:pt>
                <c:pt idx="61">
                  <c:v>0.05605118037508274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东区肾病科</c:v>
                </c:pt>
                <c:pt idx="2">
                  <c:v>治未病中心</c:v>
                </c:pt>
                <c:pt idx="3">
                  <c:v>内分泌科</c:v>
                </c:pt>
                <c:pt idx="4">
                  <c:v>男科</c:v>
                </c:pt>
                <c:pt idx="5">
                  <c:v>神经外科</c:v>
                </c:pt>
                <c:pt idx="6">
                  <c:v>美容皮肤科</c:v>
                </c:pt>
                <c:pt idx="7">
                  <c:v>创伤骨科</c:v>
                </c:pt>
                <c:pt idx="8">
                  <c:v>身心医学科</c:v>
                </c:pt>
                <c:pt idx="9">
                  <c:v>西区重症医学科</c:v>
                </c:pt>
                <c:pt idx="10">
                  <c:v>消化内科</c:v>
                </c:pt>
                <c:pt idx="11">
                  <c:v>儿科</c:v>
                </c:pt>
                <c:pt idx="12">
                  <c:v>关节骨科</c:v>
                </c:pt>
                <c:pt idx="13">
                  <c:v>脑病二科</c:v>
                </c:pt>
                <c:pt idx="14">
                  <c:v>医院</c:v>
                </c:pt>
                <c:pt idx="15">
                  <c:v>骨科</c:v>
                </c:pt>
                <c:pt idx="16">
                  <c:v>耳鼻喉科</c:v>
                </c:pt>
                <c:pt idx="17">
                  <c:v>微创骨科</c:v>
                </c:pt>
                <c:pt idx="18">
                  <c:v>小儿推拿科</c:v>
                </c:pt>
                <c:pt idx="19">
                  <c:v>康复科</c:v>
                </c:pt>
                <c:pt idx="20">
                  <c:v>针灸科</c:v>
                </c:pt>
                <c:pt idx="21">
                  <c:v>眼科</c:v>
                </c:pt>
                <c:pt idx="22">
                  <c:v>口腔科</c:v>
                </c:pt>
                <c:pt idx="23">
                  <c:v>中医经典科</c:v>
                </c:pt>
                <c:pt idx="24">
                  <c:v>风湿病科</c:v>
                </c:pt>
                <c:pt idx="25">
                  <c:v>运动损伤骨科</c:v>
                </c:pt>
                <c:pt idx="26">
                  <c:v>皮肤科</c:v>
                </c:pt>
                <c:pt idx="27">
                  <c:v>显微骨科</c:v>
                </c:pt>
                <c:pt idx="28">
                  <c:v>心病三科</c:v>
                </c:pt>
                <c:pt idx="29">
                  <c:v>心病二科</c:v>
                </c:pt>
                <c:pt idx="30">
                  <c:v>肾病科</c:v>
                </c:pt>
                <c:pt idx="31">
                  <c:v>心病一科</c:v>
                </c:pt>
                <c:pt idx="32">
                  <c:v>肝病科</c:v>
                </c:pt>
                <c:pt idx="33">
                  <c:v>脑病三科</c:v>
                </c:pt>
                <c:pt idx="34">
                  <c:v>血液科</c:v>
                </c:pt>
                <c:pt idx="35">
                  <c:v>小儿骨科</c:v>
                </c:pt>
                <c:pt idx="36">
                  <c:v>妇科</c:v>
                </c:pt>
                <c:pt idx="37">
                  <c:v>肾脏内科</c:v>
                </c:pt>
                <c:pt idx="38">
                  <c:v>肛肠科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脾胃病科</c:v>
                </c:pt>
                <c:pt idx="42">
                  <c:v>妇科妇二科合并</c:v>
                </c:pt>
                <c:pt idx="43">
                  <c:v>妇二科</c:v>
                </c:pt>
                <c:pt idx="44">
                  <c:v>脊柱骨科</c:v>
                </c:pt>
                <c:pt idx="45">
                  <c:v>心血管内科</c:v>
                </c:pt>
                <c:pt idx="46">
                  <c:v>肿瘤内科</c:v>
                </c:pt>
                <c:pt idx="47">
                  <c:v>产科</c:v>
                </c:pt>
                <c:pt idx="48">
                  <c:v>乳腺甲状腺外科</c:v>
                </c:pt>
                <c:pt idx="49">
                  <c:v>老年医学科</c:v>
                </c:pt>
                <c:pt idx="50">
                  <c:v>呼吸内科</c:v>
                </c:pt>
                <c:pt idx="51">
                  <c:v>泌尿外科</c:v>
                </c:pt>
                <c:pt idx="52">
                  <c:v>普通外科</c:v>
                </c:pt>
                <c:pt idx="53">
                  <c:v>神经内科</c:v>
                </c:pt>
                <c:pt idx="54">
                  <c:v>中医外治中心</c:v>
                </c:pt>
                <c:pt idx="55">
                  <c:v>胸外科</c:v>
                </c:pt>
                <c:pt idx="56">
                  <c:v>推拿科</c:v>
                </c:pt>
                <c:pt idx="57">
                  <c:v>综合内科</c:v>
                </c:pt>
                <c:pt idx="58">
                  <c:v>脑病一科</c:v>
                </c:pt>
                <c:pt idx="59">
                  <c:v>周围血管科</c:v>
                </c:pt>
                <c:pt idx="60">
                  <c:v>东区重症医学科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99.82100077696616</c:v>
                </c:pt>
                <c:pt idx="2">
                  <c:v>98.56108005419696</c:v>
                </c:pt>
                <c:pt idx="3">
                  <c:v>91.28989386576947</c:v>
                </c:pt>
                <c:pt idx="4">
                  <c:v>90.98603897188099</c:v>
                </c:pt>
                <c:pt idx="5">
                  <c:v>90.67642347624563</c:v>
                </c:pt>
                <c:pt idx="6">
                  <c:v>90.49481918631847</c:v>
                </c:pt>
                <c:pt idx="7">
                  <c:v>84.29234251448496</c:v>
                </c:pt>
                <c:pt idx="8">
                  <c:v>79.86901343088893</c:v>
                </c:pt>
                <c:pt idx="9">
                  <c:v>78.8236758247933</c:v>
                </c:pt>
                <c:pt idx="10">
                  <c:v>78.0087363765203</c:v>
                </c:pt>
                <c:pt idx="11">
                  <c:v>75.97346240382657</c:v>
                </c:pt>
                <c:pt idx="12">
                  <c:v>73.84946298471651</c:v>
                </c:pt>
                <c:pt idx="13">
                  <c:v>71.88595219570628</c:v>
                </c:pt>
                <c:pt idx="14">
                  <c:v>71.05671117154272</c:v>
                </c:pt>
                <c:pt idx="15">
                  <c:v>70.31591849105143</c:v>
                </c:pt>
                <c:pt idx="16">
                  <c:v>70.2076073409506</c:v>
                </c:pt>
                <c:pt idx="17">
                  <c:v>67.20734414969006</c:v>
                </c:pt>
                <c:pt idx="18">
                  <c:v>65.89903333767927</c:v>
                </c:pt>
                <c:pt idx="19">
                  <c:v>65.52602236870234</c:v>
                </c:pt>
                <c:pt idx="20">
                  <c:v>64.5808347174101</c:v>
                </c:pt>
                <c:pt idx="21">
                  <c:v>62.100814889481114</c:v>
                </c:pt>
                <c:pt idx="22">
                  <c:v>61.77881252938706</c:v>
                </c:pt>
                <c:pt idx="23">
                  <c:v>57.69188321975168</c:v>
                </c:pt>
                <c:pt idx="24">
                  <c:v>57.294464604680776</c:v>
                </c:pt>
                <c:pt idx="25">
                  <c:v>53.6258502978224</c:v>
                </c:pt>
                <c:pt idx="26">
                  <c:v>50.024837087086254</c:v>
                </c:pt>
                <c:pt idx="27">
                  <c:v>47.467333728909814</c:v>
                </c:pt>
                <c:pt idx="28">
                  <c:v>47.05739495551313</c:v>
                </c:pt>
                <c:pt idx="29">
                  <c:v>45.980160738069884</c:v>
                </c:pt>
                <c:pt idx="30">
                  <c:v>44.31231181918288</c:v>
                </c:pt>
                <c:pt idx="31">
                  <c:v>43.64822548351317</c:v>
                </c:pt>
                <c:pt idx="32">
                  <c:v>43.45275059547729</c:v>
                </c:pt>
                <c:pt idx="33">
                  <c:v>40.90995366755446</c:v>
                </c:pt>
                <c:pt idx="34">
                  <c:v>38.95314614537144</c:v>
                </c:pt>
                <c:pt idx="35">
                  <c:v>37.27523314663131</c:v>
                </c:pt>
                <c:pt idx="36">
                  <c:v>37.14563753898923</c:v>
                </c:pt>
                <c:pt idx="37">
                  <c:v>37.10661280090066</c:v>
                </c:pt>
                <c:pt idx="38">
                  <c:v>36.85049510507866</c:v>
                </c:pt>
                <c:pt idx="39">
                  <c:v>36.25916774236085</c:v>
                </c:pt>
                <c:pt idx="40">
                  <c:v>35.67243581766408</c:v>
                </c:pt>
                <c:pt idx="41">
                  <c:v>34.34377297726353</c:v>
                </c:pt>
                <c:pt idx="42">
                  <c:v>34.31291561440989</c:v>
                </c:pt>
                <c:pt idx="43">
                  <c:v>32.81208862706736</c:v>
                </c:pt>
                <c:pt idx="44">
                  <c:v>31.22225043684429</c:v>
                </c:pt>
                <c:pt idx="45">
                  <c:v>30.921863642902633</c:v>
                </c:pt>
                <c:pt idx="46">
                  <c:v>27.843446849891823</c:v>
                </c:pt>
                <c:pt idx="47">
                  <c:v>26.88198735042595</c:v>
                </c:pt>
                <c:pt idx="48">
                  <c:v>26.28694078923112</c:v>
                </c:pt>
                <c:pt idx="49">
                  <c:v>26.21018818604461</c:v>
                </c:pt>
                <c:pt idx="50">
                  <c:v>25.935069250767608</c:v>
                </c:pt>
                <c:pt idx="51">
                  <c:v>25.3004719917954</c:v>
                </c:pt>
                <c:pt idx="52">
                  <c:v>25.20265198037542</c:v>
                </c:pt>
                <c:pt idx="53">
                  <c:v>19.635314398601334</c:v>
                </c:pt>
                <c:pt idx="54">
                  <c:v>18.50541467227282</c:v>
                </c:pt>
                <c:pt idx="55">
                  <c:v>11.889983168785133</c:v>
                </c:pt>
                <c:pt idx="56">
                  <c:v>7.79542984778269</c:v>
                </c:pt>
                <c:pt idx="57">
                  <c:v>5.610264474199408</c:v>
                </c:pt>
                <c:pt idx="58">
                  <c:v>4.178503021039904</c:v>
                </c:pt>
                <c:pt idx="59">
                  <c:v>3.2765291388282125</c:v>
                </c:pt>
                <c:pt idx="60">
                  <c:v>2.1040669810587875</c:v>
                </c:pt>
                <c:pt idx="61">
                  <c:v>0.8625229595344507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医院</c:v>
                </c:pt>
                <c:pt idx="2">
                  <c:v>眼科</c:v>
                </c:pt>
                <c:pt idx="3">
                  <c:v>关节骨科</c:v>
                </c:pt>
                <c:pt idx="4">
                  <c:v>心病四科</c:v>
                </c:pt>
                <c:pt idx="5">
                  <c:v>中医外治中心</c:v>
                </c:pt>
                <c:pt idx="6">
                  <c:v>创伤骨科</c:v>
                </c:pt>
                <c:pt idx="7">
                  <c:v>口腔科</c:v>
                </c:pt>
                <c:pt idx="8">
                  <c:v>显微骨科</c:v>
                </c:pt>
                <c:pt idx="9">
                  <c:v>身心医学科</c:v>
                </c:pt>
                <c:pt idx="10">
                  <c:v>肾病科</c:v>
                </c:pt>
                <c:pt idx="11">
                  <c:v>东区重症医学科</c:v>
                </c:pt>
                <c:pt idx="12">
                  <c:v>微创骨科</c:v>
                </c:pt>
                <c:pt idx="13">
                  <c:v>推拿科</c:v>
                </c:pt>
                <c:pt idx="14">
                  <c:v>呼吸内科</c:v>
                </c:pt>
                <c:pt idx="15">
                  <c:v>产科</c:v>
                </c:pt>
                <c:pt idx="16">
                  <c:v>脑病三科</c:v>
                </c:pt>
                <c:pt idx="17">
                  <c:v>小儿推拿科</c:v>
                </c:pt>
                <c:pt idx="18">
                  <c:v>中医经典科</c:v>
                </c:pt>
                <c:pt idx="19">
                  <c:v>普通外科</c:v>
                </c:pt>
                <c:pt idx="20">
                  <c:v>周围血管科</c:v>
                </c:pt>
                <c:pt idx="21">
                  <c:v>西区重症医学科</c:v>
                </c:pt>
                <c:pt idx="22">
                  <c:v>脾胃科消化科合并</c:v>
                </c:pt>
                <c:pt idx="23">
                  <c:v>脑病二科</c:v>
                </c:pt>
                <c:pt idx="24">
                  <c:v>老年医学科</c:v>
                </c:pt>
                <c:pt idx="25">
                  <c:v>治未病中心</c:v>
                </c:pt>
                <c:pt idx="26">
                  <c:v>肛肠科</c:v>
                </c:pt>
                <c:pt idx="27">
                  <c:v>乳腺甲状腺外科</c:v>
                </c:pt>
                <c:pt idx="28">
                  <c:v>脑病一科</c:v>
                </c:pt>
                <c:pt idx="29">
                  <c:v>神经内科</c:v>
                </c:pt>
                <c:pt idx="30">
                  <c:v>东区肾病科</c:v>
                </c:pt>
                <c:pt idx="31">
                  <c:v>妇科妇二科合并</c:v>
                </c:pt>
                <c:pt idx="32">
                  <c:v>肿瘤内科</c:v>
                </c:pt>
                <c:pt idx="33">
                  <c:v>肾脏内科</c:v>
                </c:pt>
                <c:pt idx="34">
                  <c:v>消化内科</c:v>
                </c:pt>
                <c:pt idx="35">
                  <c:v>综合内科</c:v>
                </c:pt>
                <c:pt idx="36">
                  <c:v>皮肤科</c:v>
                </c:pt>
                <c:pt idx="37">
                  <c:v>心病二科</c:v>
                </c:pt>
                <c:pt idx="38">
                  <c:v>心病一科</c:v>
                </c:pt>
                <c:pt idx="39">
                  <c:v>风湿病科</c:v>
                </c:pt>
                <c:pt idx="40">
                  <c:v>心血管内科</c:v>
                </c:pt>
                <c:pt idx="41">
                  <c:v>心病三科</c:v>
                </c:pt>
                <c:pt idx="42">
                  <c:v>小儿骨科</c:v>
                </c:pt>
                <c:pt idx="43">
                  <c:v>运动损伤骨科</c:v>
                </c:pt>
                <c:pt idx="44">
                  <c:v>妇二科</c:v>
                </c:pt>
                <c:pt idx="45">
                  <c:v>神经外科</c:v>
                </c:pt>
                <c:pt idx="46">
                  <c:v>儿科</c:v>
                </c:pt>
                <c:pt idx="47">
                  <c:v>泌尿外科</c:v>
                </c:pt>
                <c:pt idx="48">
                  <c:v>美容皮肤科</c:v>
                </c:pt>
                <c:pt idx="49">
                  <c:v>骨科</c:v>
                </c:pt>
                <c:pt idx="50">
                  <c:v>耳鼻喉科</c:v>
                </c:pt>
                <c:pt idx="51">
                  <c:v>康复科</c:v>
                </c:pt>
                <c:pt idx="52">
                  <c:v>脊柱骨科</c:v>
                </c:pt>
                <c:pt idx="53">
                  <c:v>脾胃病科</c:v>
                </c:pt>
                <c:pt idx="54">
                  <c:v>妇科</c:v>
                </c:pt>
                <c:pt idx="55">
                  <c:v>肝病科</c:v>
                </c:pt>
                <c:pt idx="56">
                  <c:v>血液科</c:v>
                </c:pt>
                <c:pt idx="57">
                  <c:v>男科</c:v>
                </c:pt>
                <c:pt idx="58">
                  <c:v>内分泌科</c:v>
                </c:pt>
                <c:pt idx="59">
                  <c:v>胸外科</c:v>
                </c:pt>
                <c:pt idx="60">
                  <c:v>重症医学科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98.64896003215408</c:v>
                </c:pt>
                <c:pt idx="2">
                  <c:v>96.93987015022101</c:v>
                </c:pt>
                <c:pt idx="3">
                  <c:v>96.03728687997683</c:v>
                </c:pt>
                <c:pt idx="4">
                  <c:v>95.44524949842106</c:v>
                </c:pt>
                <c:pt idx="5">
                  <c:v>94.92936928126967</c:v>
                </c:pt>
                <c:pt idx="6">
                  <c:v>94.83350804355995</c:v>
                </c:pt>
                <c:pt idx="7">
                  <c:v>94.65498557497551</c:v>
                </c:pt>
                <c:pt idx="8">
                  <c:v>90.70982132970333</c:v>
                </c:pt>
                <c:pt idx="9">
                  <c:v>86.11139957739972</c:v>
                </c:pt>
                <c:pt idx="10">
                  <c:v>85.62722945364992</c:v>
                </c:pt>
                <c:pt idx="11">
                  <c:v>85.46380168618036</c:v>
                </c:pt>
                <c:pt idx="12">
                  <c:v>82.95422496726276</c:v>
                </c:pt>
                <c:pt idx="13">
                  <c:v>80.73138592965002</c:v>
                </c:pt>
                <c:pt idx="14">
                  <c:v>79.94467727352759</c:v>
                </c:pt>
                <c:pt idx="15">
                  <c:v>79.90635917617041</c:v>
                </c:pt>
                <c:pt idx="16">
                  <c:v>78.3825197527647</c:v>
                </c:pt>
                <c:pt idx="17">
                  <c:v>77.827453376662</c:v>
                </c:pt>
                <c:pt idx="18">
                  <c:v>74.86687690428307</c:v>
                </c:pt>
                <c:pt idx="19">
                  <c:v>71.45624575526786</c:v>
                </c:pt>
                <c:pt idx="20">
                  <c:v>71.02030749457877</c:v>
                </c:pt>
                <c:pt idx="21">
                  <c:v>69.9716897214622</c:v>
                </c:pt>
                <c:pt idx="22">
                  <c:v>69.72218657021547</c:v>
                </c:pt>
                <c:pt idx="23">
                  <c:v>68.12101612994789</c:v>
                </c:pt>
                <c:pt idx="24">
                  <c:v>67.91653840588604</c:v>
                </c:pt>
                <c:pt idx="25">
                  <c:v>67.46397963055662</c:v>
                </c:pt>
                <c:pt idx="26">
                  <c:v>66.5809606061174</c:v>
                </c:pt>
                <c:pt idx="27">
                  <c:v>65.5786386495287</c:v>
                </c:pt>
                <c:pt idx="28">
                  <c:v>63.636589357589536</c:v>
                </c:pt>
                <c:pt idx="29">
                  <c:v>55.864107722197915</c:v>
                </c:pt>
                <c:pt idx="30">
                  <c:v>54.157351558817055</c:v>
                </c:pt>
                <c:pt idx="31">
                  <c:v>53.579719655562904</c:v>
                </c:pt>
                <c:pt idx="32">
                  <c:v>52.31448286711904</c:v>
                </c:pt>
                <c:pt idx="33">
                  <c:v>52.2249875852456</c:v>
                </c:pt>
                <c:pt idx="34">
                  <c:v>51.97575536887943</c:v>
                </c:pt>
                <c:pt idx="35">
                  <c:v>51.90279327139381</c:v>
                </c:pt>
                <c:pt idx="36">
                  <c:v>51.79164680628268</c:v>
                </c:pt>
                <c:pt idx="37">
                  <c:v>51.10924316273829</c:v>
                </c:pt>
                <c:pt idx="38">
                  <c:v>50.25357206978709</c:v>
                </c:pt>
                <c:pt idx="39">
                  <c:v>48.94532674036809</c:v>
                </c:pt>
                <c:pt idx="40">
                  <c:v>48.72588150510357</c:v>
                </c:pt>
                <c:pt idx="41">
                  <c:v>38.59296493760134</c:v>
                </c:pt>
                <c:pt idx="42">
                  <c:v>33.92401868301866</c:v>
                </c:pt>
                <c:pt idx="43">
                  <c:v>32.02766320245981</c:v>
                </c:pt>
                <c:pt idx="44">
                  <c:v>30.999682031431163</c:v>
                </c:pt>
                <c:pt idx="45">
                  <c:v>25.548490689836473</c:v>
                </c:pt>
                <c:pt idx="46">
                  <c:v>24.964226768507285</c:v>
                </c:pt>
                <c:pt idx="47">
                  <c:v>22.262701975598183</c:v>
                </c:pt>
                <c:pt idx="48">
                  <c:v>20.022932258067716</c:v>
                </c:pt>
                <c:pt idx="49">
                  <c:v>18.777476842085257</c:v>
                </c:pt>
                <c:pt idx="50">
                  <c:v>15.449413918962762</c:v>
                </c:pt>
                <c:pt idx="51">
                  <c:v>9.997166772852376</c:v>
                </c:pt>
                <c:pt idx="52">
                  <c:v>9.093274630088107</c:v>
                </c:pt>
                <c:pt idx="53">
                  <c:v>7.586078222778102</c:v>
                </c:pt>
                <c:pt idx="54">
                  <c:v>6.553216159987635</c:v>
                </c:pt>
                <c:pt idx="55">
                  <c:v>5.888443533175796</c:v>
                </c:pt>
                <c:pt idx="56">
                  <c:v>5.520273132248689</c:v>
                </c:pt>
                <c:pt idx="57">
                  <c:v>4.541762249229159</c:v>
                </c:pt>
                <c:pt idx="58">
                  <c:v>3.8143969273542586</c:v>
                </c:pt>
                <c:pt idx="59">
                  <c:v>2.6136556866195426</c:v>
                </c:pt>
                <c:pt idx="60">
                  <c:v>2.3016341082340115</c:v>
                </c:pt>
                <c:pt idx="61">
                  <c:v>0.1245324204887477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中医外治中心</c:v>
                </c:pt>
                <c:pt idx="2">
                  <c:v>脾胃科消化科合并</c:v>
                </c:pt>
                <c:pt idx="3">
                  <c:v>治未病中心</c:v>
                </c:pt>
                <c:pt idx="4">
                  <c:v>重症医学科</c:v>
                </c:pt>
                <c:pt idx="5">
                  <c:v>耳鼻喉科</c:v>
                </c:pt>
                <c:pt idx="6">
                  <c:v>微创骨科</c:v>
                </c:pt>
                <c:pt idx="7">
                  <c:v>医院</c:v>
                </c:pt>
                <c:pt idx="8">
                  <c:v>肾病科</c:v>
                </c:pt>
                <c:pt idx="9">
                  <c:v>脑病一科</c:v>
                </c:pt>
                <c:pt idx="10">
                  <c:v>创伤骨科</c:v>
                </c:pt>
                <c:pt idx="11">
                  <c:v>血液科</c:v>
                </c:pt>
                <c:pt idx="12">
                  <c:v>心病三科</c:v>
                </c:pt>
                <c:pt idx="13">
                  <c:v>胸外科</c:v>
                </c:pt>
                <c:pt idx="14">
                  <c:v>脑病二科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皮肤科</c:v>
                </c:pt>
                <c:pt idx="18">
                  <c:v>康复科</c:v>
                </c:pt>
                <c:pt idx="19">
                  <c:v>小儿骨科</c:v>
                </c:pt>
                <c:pt idx="20">
                  <c:v>推拿科</c:v>
                </c:pt>
                <c:pt idx="21">
                  <c:v>脾胃病科</c:v>
                </c:pt>
                <c:pt idx="22">
                  <c:v>西区重症医学科</c:v>
                </c:pt>
                <c:pt idx="23">
                  <c:v>普通外科</c:v>
                </c:pt>
                <c:pt idx="24">
                  <c:v>口腔科</c:v>
                </c:pt>
                <c:pt idx="25">
                  <c:v>美容皮肤科</c:v>
                </c:pt>
                <c:pt idx="26">
                  <c:v>身心医学科</c:v>
                </c:pt>
                <c:pt idx="27">
                  <c:v>显微骨科</c:v>
                </c:pt>
                <c:pt idx="28">
                  <c:v>产科</c:v>
                </c:pt>
                <c:pt idx="29">
                  <c:v>老年医学科</c:v>
                </c:pt>
                <c:pt idx="30">
                  <c:v>东区肾病科</c:v>
                </c:pt>
                <c:pt idx="31">
                  <c:v>心血管内科</c:v>
                </c:pt>
                <c:pt idx="32">
                  <c:v>眼科</c:v>
                </c:pt>
                <c:pt idx="33">
                  <c:v>关节骨科</c:v>
                </c:pt>
                <c:pt idx="34">
                  <c:v>肿瘤内科</c:v>
                </c:pt>
                <c:pt idx="35">
                  <c:v>泌尿外科</c:v>
                </c:pt>
                <c:pt idx="36">
                  <c:v>周围血管科</c:v>
                </c:pt>
                <c:pt idx="37">
                  <c:v>心病四科</c:v>
                </c:pt>
                <c:pt idx="38">
                  <c:v>风湿病科</c:v>
                </c:pt>
                <c:pt idx="39">
                  <c:v>男科</c:v>
                </c:pt>
                <c:pt idx="40">
                  <c:v>妇科妇二科合并</c:v>
                </c:pt>
                <c:pt idx="41">
                  <c:v>肝胆外科</c:v>
                </c:pt>
                <c:pt idx="42">
                  <c:v>神经内科</c:v>
                </c:pt>
                <c:pt idx="43">
                  <c:v>小儿推拿科</c:v>
                </c:pt>
                <c:pt idx="44">
                  <c:v>肾脏内科</c:v>
                </c:pt>
                <c:pt idx="45">
                  <c:v>儿科</c:v>
                </c:pt>
                <c:pt idx="46">
                  <c:v>肛肠科</c:v>
                </c:pt>
                <c:pt idx="47">
                  <c:v>脑病三科</c:v>
                </c:pt>
                <c:pt idx="48">
                  <c:v>肝病科</c:v>
                </c:pt>
                <c:pt idx="49">
                  <c:v>心病一科</c:v>
                </c:pt>
                <c:pt idx="50">
                  <c:v>内分泌科</c:v>
                </c:pt>
                <c:pt idx="51">
                  <c:v>综合内科</c:v>
                </c:pt>
                <c:pt idx="52">
                  <c:v>心病二科</c:v>
                </c:pt>
                <c:pt idx="53">
                  <c:v>妇二科</c:v>
                </c:pt>
                <c:pt idx="54">
                  <c:v>神经外科</c:v>
                </c:pt>
                <c:pt idx="55">
                  <c:v>东区重症医学科</c:v>
                </c:pt>
                <c:pt idx="56">
                  <c:v>消化内科</c:v>
                </c:pt>
                <c:pt idx="57">
                  <c:v>骨科</c:v>
                </c:pt>
                <c:pt idx="58">
                  <c:v>针灸科</c:v>
                </c:pt>
                <c:pt idx="59">
                  <c:v>乳腺甲状腺外科</c:v>
                </c:pt>
                <c:pt idx="60">
                  <c:v>中医经典科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6.245517374068482</c:v>
                </c:pt>
                <c:pt idx="2">
                  <c:v>6.2336713514356035</c:v>
                </c:pt>
                <c:pt idx="3">
                  <c:v>2.988277879870739</c:v>
                </c:pt>
                <c:pt idx="4">
                  <c:v>1.7937206710705038</c:v>
                </c:pt>
                <c:pt idx="5">
                  <c:v>1.5468265819643567</c:v>
                </c:pt>
                <c:pt idx="6">
                  <c:v>1.3356092112850133</c:v>
                </c:pt>
                <c:pt idx="7">
                  <c:v>1.2136777650075448</c:v>
                </c:pt>
                <c:pt idx="8">
                  <c:v>1.1660518255276136</c:v>
                </c:pt>
                <c:pt idx="9">
                  <c:v>0.9345480837241469</c:v>
                </c:pt>
                <c:pt idx="10">
                  <c:v>0.8393401890109073</c:v>
                </c:pt>
                <c:pt idx="11">
                  <c:v>0.8186528912341459</c:v>
                </c:pt>
                <c:pt idx="12">
                  <c:v>0.7699236673137161</c:v>
                </c:pt>
                <c:pt idx="13">
                  <c:v>0.7295927162974946</c:v>
                </c:pt>
                <c:pt idx="14">
                  <c:v>0.676090477790035</c:v>
                </c:pt>
                <c:pt idx="15">
                  <c:v>0.5836885567055463</c:v>
                </c:pt>
                <c:pt idx="16">
                  <c:v>0.5461839467484365</c:v>
                </c:pt>
                <c:pt idx="17">
                  <c:v>0.5423302372518319</c:v>
                </c:pt>
                <c:pt idx="18">
                  <c:v>0.5111884231370719</c:v>
                </c:pt>
                <c:pt idx="19">
                  <c:v>0.5071734076255445</c:v>
                </c:pt>
                <c:pt idx="20">
                  <c:v>0.500531847817298</c:v>
                </c:pt>
                <c:pt idx="21">
                  <c:v>0.48374990616137226</c:v>
                </c:pt>
                <c:pt idx="22">
                  <c:v>0.47591285704217207</c:v>
                </c:pt>
                <c:pt idx="23">
                  <c:v>0.46248254107918807</c:v>
                </c:pt>
                <c:pt idx="24">
                  <c:v>0.4591737192559402</c:v>
                </c:pt>
                <c:pt idx="25">
                  <c:v>0.42015361266413054</c:v>
                </c:pt>
                <c:pt idx="26">
                  <c:v>0.40175069479310777</c:v>
                </c:pt>
                <c:pt idx="27">
                  <c:v>0.38319385747608936</c:v>
                </c:pt>
                <c:pt idx="28">
                  <c:v>0.38139519120006604</c:v>
                </c:pt>
                <c:pt idx="29">
                  <c:v>0.37547218963665685</c:v>
                </c:pt>
                <c:pt idx="30">
                  <c:v>0.3535359246703231</c:v>
                </c:pt>
                <c:pt idx="31">
                  <c:v>0.3423204669206539</c:v>
                </c:pt>
                <c:pt idx="32">
                  <c:v>0.33491194367381416</c:v>
                </c:pt>
                <c:pt idx="33">
                  <c:v>0.3336876584384253</c:v>
                </c:pt>
                <c:pt idx="34">
                  <c:v>0.3268503071991635</c:v>
                </c:pt>
                <c:pt idx="35">
                  <c:v>0.32160924188334805</c:v>
                </c:pt>
                <c:pt idx="36">
                  <c:v>0.30580958710304473</c:v>
                </c:pt>
                <c:pt idx="37">
                  <c:v>0.3053562954595921</c:v>
                </c:pt>
                <c:pt idx="38">
                  <c:v>0.2998809732700459</c:v>
                </c:pt>
                <c:pt idx="39">
                  <c:v>0.2943023260126217</c:v>
                </c:pt>
                <c:pt idx="40">
                  <c:v>0.2926759025142996</c:v>
                </c:pt>
                <c:pt idx="41">
                  <c:v>0.28483187423573103</c:v>
                </c:pt>
                <c:pt idx="42">
                  <c:v>0.27533734609293986</c:v>
                </c:pt>
                <c:pt idx="43">
                  <c:v>0.2718442127912929</c:v>
                </c:pt>
                <c:pt idx="44">
                  <c:v>0.24996422548634992</c:v>
                </c:pt>
                <c:pt idx="45">
                  <c:v>0.24869172676241913</c:v>
                </c:pt>
                <c:pt idx="46">
                  <c:v>0.24010710633663182</c:v>
                </c:pt>
                <c:pt idx="47">
                  <c:v>0.2399291824449777</c:v>
                </c:pt>
                <c:pt idx="48">
                  <c:v>0.23860425874957178</c:v>
                </c:pt>
                <c:pt idx="49">
                  <c:v>0.23631232927482596</c:v>
                </c:pt>
                <c:pt idx="50">
                  <c:v>0.2360861714047184</c:v>
                </c:pt>
                <c:pt idx="51">
                  <c:v>0.23209753065261254</c:v>
                </c:pt>
                <c:pt idx="52">
                  <c:v>0.23110347817676327</c:v>
                </c:pt>
                <c:pt idx="53">
                  <c:v>0.22239215715285762</c:v>
                </c:pt>
                <c:pt idx="54">
                  <c:v>0.21876928739102797</c:v>
                </c:pt>
                <c:pt idx="55">
                  <c:v>0.21768877911282344</c:v>
                </c:pt>
                <c:pt idx="56">
                  <c:v>0.21665060536661612</c:v>
                </c:pt>
                <c:pt idx="57">
                  <c:v>0.21332732901224746</c:v>
                </c:pt>
                <c:pt idx="58">
                  <c:v>0.2057945383100874</c:v>
                </c:pt>
                <c:pt idx="59">
                  <c:v>0.20129967368509674</c:v>
                </c:pt>
                <c:pt idx="60">
                  <c:v>0.1990391737264294</c:v>
                </c:pt>
                <c:pt idx="61">
                  <c:v>0.19861276090326785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口腔科</c:v>
                </c:pt>
                <c:pt idx="2">
                  <c:v>中医外治中心</c:v>
                </c:pt>
                <c:pt idx="3">
                  <c:v>东区重症医学科</c:v>
                </c:pt>
                <c:pt idx="4">
                  <c:v>肝病科</c:v>
                </c:pt>
                <c:pt idx="5">
                  <c:v>心病二科</c:v>
                </c:pt>
                <c:pt idx="6">
                  <c:v>推拿科</c:v>
                </c:pt>
                <c:pt idx="7">
                  <c:v>心病三科</c:v>
                </c:pt>
                <c:pt idx="8">
                  <c:v>关节骨科</c:v>
                </c:pt>
                <c:pt idx="9">
                  <c:v>妇二科</c:v>
                </c:pt>
                <c:pt idx="10">
                  <c:v>康复科</c:v>
                </c:pt>
                <c:pt idx="11">
                  <c:v>重症医学科</c:v>
                </c:pt>
                <c:pt idx="12">
                  <c:v>妇科</c:v>
                </c:pt>
                <c:pt idx="13">
                  <c:v>肾脏内科</c:v>
                </c:pt>
                <c:pt idx="14">
                  <c:v>产科</c:v>
                </c:pt>
                <c:pt idx="15">
                  <c:v>身心医学科</c:v>
                </c:pt>
                <c:pt idx="16">
                  <c:v>小儿推拿科</c:v>
                </c:pt>
                <c:pt idx="17">
                  <c:v>内分泌科</c:v>
                </c:pt>
                <c:pt idx="18">
                  <c:v>消化内科</c:v>
                </c:pt>
                <c:pt idx="19">
                  <c:v>老年医学科</c:v>
                </c:pt>
                <c:pt idx="20">
                  <c:v>医院</c:v>
                </c:pt>
                <c:pt idx="21">
                  <c:v>周围血管科</c:v>
                </c:pt>
                <c:pt idx="22">
                  <c:v>心病四科</c:v>
                </c:pt>
                <c:pt idx="23">
                  <c:v>神经内科</c:v>
                </c:pt>
                <c:pt idx="24">
                  <c:v>肝胆外科</c:v>
                </c:pt>
                <c:pt idx="25">
                  <c:v>治未病中心</c:v>
                </c:pt>
                <c:pt idx="26">
                  <c:v>创伤骨科</c:v>
                </c:pt>
                <c:pt idx="27">
                  <c:v>肛肠科</c:v>
                </c:pt>
                <c:pt idx="28">
                  <c:v>血液科</c:v>
                </c:pt>
                <c:pt idx="29">
                  <c:v>脑病二科</c:v>
                </c:pt>
                <c:pt idx="30">
                  <c:v>显微骨科</c:v>
                </c:pt>
                <c:pt idx="31">
                  <c:v>神经外科</c:v>
                </c:pt>
                <c:pt idx="32">
                  <c:v>东区肾病科</c:v>
                </c:pt>
                <c:pt idx="33">
                  <c:v>肿瘤内科</c:v>
                </c:pt>
                <c:pt idx="34">
                  <c:v>中医经典科</c:v>
                </c:pt>
                <c:pt idx="35">
                  <c:v>心血管内科</c:v>
                </c:pt>
                <c:pt idx="36">
                  <c:v>脾胃病科</c:v>
                </c:pt>
                <c:pt idx="37">
                  <c:v>微创骨科</c:v>
                </c:pt>
                <c:pt idx="38">
                  <c:v>脊柱骨科</c:v>
                </c:pt>
                <c:pt idx="39">
                  <c:v>呼吸内科</c:v>
                </c:pt>
                <c:pt idx="40">
                  <c:v>乳腺甲状腺外科</c:v>
                </c:pt>
                <c:pt idx="41">
                  <c:v>运动损伤骨科</c:v>
                </c:pt>
                <c:pt idx="42">
                  <c:v>脑病三科</c:v>
                </c:pt>
                <c:pt idx="43">
                  <c:v>风湿病科</c:v>
                </c:pt>
                <c:pt idx="44">
                  <c:v>心病一科</c:v>
                </c:pt>
                <c:pt idx="45">
                  <c:v>综合内科</c:v>
                </c:pt>
                <c:pt idx="46">
                  <c:v>胸外科</c:v>
                </c:pt>
                <c:pt idx="47">
                  <c:v>儿科</c:v>
                </c:pt>
                <c:pt idx="48">
                  <c:v>骨科</c:v>
                </c:pt>
                <c:pt idx="49">
                  <c:v>眼科</c:v>
                </c:pt>
                <c:pt idx="50">
                  <c:v>耳鼻喉科</c:v>
                </c:pt>
                <c:pt idx="51">
                  <c:v>脾胃科消化科合并</c:v>
                </c:pt>
                <c:pt idx="52">
                  <c:v>普通外科</c:v>
                </c:pt>
                <c:pt idx="53">
                  <c:v>脑病一科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男科</c:v>
                </c:pt>
                <c:pt idx="57">
                  <c:v>西区重症医学科</c:v>
                </c:pt>
                <c:pt idx="58">
                  <c:v>妇科妇二科合并</c:v>
                </c:pt>
                <c:pt idx="59">
                  <c:v>小儿骨科</c:v>
                </c:pt>
                <c:pt idx="60">
                  <c:v>肾病科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77.35760247806142</c:v>
                </c:pt>
                <c:pt idx="2">
                  <c:v>48.67374645845593</c:v>
                </c:pt>
                <c:pt idx="3">
                  <c:v>24.231617007540507</c:v>
                </c:pt>
                <c:pt idx="4">
                  <c:v>22.955419664900248</c:v>
                </c:pt>
                <c:pt idx="5">
                  <c:v>22.513563960313967</c:v>
                </c:pt>
                <c:pt idx="6">
                  <c:v>22.1930113320967</c:v>
                </c:pt>
                <c:pt idx="7">
                  <c:v>19.302210264966305</c:v>
                </c:pt>
                <c:pt idx="8">
                  <c:v>18.2726395481108</c:v>
                </c:pt>
                <c:pt idx="9">
                  <c:v>17.77398680278588</c:v>
                </c:pt>
                <c:pt idx="10">
                  <c:v>15.96747851365624</c:v>
                </c:pt>
                <c:pt idx="11">
                  <c:v>13.043471257321578</c:v>
                </c:pt>
                <c:pt idx="12">
                  <c:v>12.736212471530598</c:v>
                </c:pt>
                <c:pt idx="13">
                  <c:v>12.538050994017565</c:v>
                </c:pt>
                <c:pt idx="14">
                  <c:v>12.469783619702712</c:v>
                </c:pt>
                <c:pt idx="15">
                  <c:v>11.134963827484658</c:v>
                </c:pt>
                <c:pt idx="16">
                  <c:v>11.048075329740534</c:v>
                </c:pt>
                <c:pt idx="17">
                  <c:v>10.622806256580848</c:v>
                </c:pt>
                <c:pt idx="18">
                  <c:v>10.587878998532076</c:v>
                </c:pt>
                <c:pt idx="19">
                  <c:v>9.786352133584378</c:v>
                </c:pt>
                <c:pt idx="20">
                  <c:v>9.173332507396688</c:v>
                </c:pt>
                <c:pt idx="21">
                  <c:v>8.788574840858596</c:v>
                </c:pt>
                <c:pt idx="22">
                  <c:v>8.657917130488881</c:v>
                </c:pt>
                <c:pt idx="23">
                  <c:v>8.575465540095978</c:v>
                </c:pt>
                <c:pt idx="24">
                  <c:v>7.8098785739287075</c:v>
                </c:pt>
                <c:pt idx="25">
                  <c:v>7.781769956433848</c:v>
                </c:pt>
                <c:pt idx="26">
                  <c:v>7.620817675952004</c:v>
                </c:pt>
                <c:pt idx="27">
                  <c:v>7.526853153194232</c:v>
                </c:pt>
                <c:pt idx="28">
                  <c:v>7.485861051641429</c:v>
                </c:pt>
                <c:pt idx="29">
                  <c:v>7.347760166559584</c:v>
                </c:pt>
                <c:pt idx="30">
                  <c:v>6.905831868338408</c:v>
                </c:pt>
                <c:pt idx="31">
                  <c:v>6.7160707933941275</c:v>
                </c:pt>
                <c:pt idx="32">
                  <c:v>6.169918848223252</c:v>
                </c:pt>
                <c:pt idx="33">
                  <c:v>5.53210581395898</c:v>
                </c:pt>
                <c:pt idx="34">
                  <c:v>5.0051772432935975</c:v>
                </c:pt>
                <c:pt idx="35">
                  <c:v>4.751914202523748</c:v>
                </c:pt>
                <c:pt idx="36">
                  <c:v>4.579160968008951</c:v>
                </c:pt>
                <c:pt idx="37">
                  <c:v>4.535853329274731</c:v>
                </c:pt>
                <c:pt idx="38">
                  <c:v>4.377429049085985</c:v>
                </c:pt>
                <c:pt idx="39">
                  <c:v>4.336781236182271</c:v>
                </c:pt>
                <c:pt idx="40">
                  <c:v>4.104010100965119</c:v>
                </c:pt>
                <c:pt idx="41">
                  <c:v>4.006626478915803</c:v>
                </c:pt>
                <c:pt idx="42">
                  <c:v>3.84013494392864</c:v>
                </c:pt>
                <c:pt idx="43">
                  <c:v>3.7081464871626517</c:v>
                </c:pt>
                <c:pt idx="44">
                  <c:v>3.7038391381381617</c:v>
                </c:pt>
                <c:pt idx="45">
                  <c:v>3.5418195494033795</c:v>
                </c:pt>
                <c:pt idx="46">
                  <c:v>3.5368708818369243</c:v>
                </c:pt>
                <c:pt idx="47">
                  <c:v>3.532593146469426</c:v>
                </c:pt>
                <c:pt idx="48">
                  <c:v>3.468399359655787</c:v>
                </c:pt>
                <c:pt idx="49">
                  <c:v>3.446529494252966</c:v>
                </c:pt>
                <c:pt idx="50">
                  <c:v>3.1277103731402014</c:v>
                </c:pt>
                <c:pt idx="51">
                  <c:v>3.126204808102466</c:v>
                </c:pt>
                <c:pt idx="52">
                  <c:v>3.1239444827593017</c:v>
                </c:pt>
                <c:pt idx="53">
                  <c:v>3.0183365664724344</c:v>
                </c:pt>
                <c:pt idx="54">
                  <c:v>2.9995619274582945</c:v>
                </c:pt>
                <c:pt idx="55">
                  <c:v>2.9824093225050174</c:v>
                </c:pt>
                <c:pt idx="56">
                  <c:v>2.966404877374159</c:v>
                </c:pt>
                <c:pt idx="57">
                  <c:v>2.9255430301897527</c:v>
                </c:pt>
                <c:pt idx="58">
                  <c:v>2.8558643294904495</c:v>
                </c:pt>
                <c:pt idx="59">
                  <c:v>2.840050372963473</c:v>
                </c:pt>
                <c:pt idx="60">
                  <c:v>2.836064645875496</c:v>
                </c:pt>
                <c:pt idx="61">
                  <c:v>2.7771336891754377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东区肾病科</c:v>
                </c:pt>
                <c:pt idx="2">
                  <c:v>心病一科</c:v>
                </c:pt>
                <c:pt idx="3">
                  <c:v>肾病科</c:v>
                </c:pt>
                <c:pt idx="4">
                  <c:v>妇科妇二科合并</c:v>
                </c:pt>
                <c:pt idx="5">
                  <c:v>儿科</c:v>
                </c:pt>
                <c:pt idx="6">
                  <c:v>肝胆外科</c:v>
                </c:pt>
                <c:pt idx="7">
                  <c:v>脾胃病科</c:v>
                </c:pt>
                <c:pt idx="8">
                  <c:v>妇科</c:v>
                </c:pt>
                <c:pt idx="9">
                  <c:v>肛肠科</c:v>
                </c:pt>
                <c:pt idx="10">
                  <c:v>皮肤科</c:v>
                </c:pt>
                <c:pt idx="11">
                  <c:v>乳腺甲状腺外科</c:v>
                </c:pt>
                <c:pt idx="12">
                  <c:v>内分泌科</c:v>
                </c:pt>
                <c:pt idx="13">
                  <c:v>心病三科</c:v>
                </c:pt>
                <c:pt idx="14">
                  <c:v>老年医学科</c:v>
                </c:pt>
                <c:pt idx="15">
                  <c:v>心血管内科</c:v>
                </c:pt>
                <c:pt idx="16">
                  <c:v>产科</c:v>
                </c:pt>
                <c:pt idx="17">
                  <c:v>神经内科</c:v>
                </c:pt>
                <c:pt idx="18">
                  <c:v>中医经典科</c:v>
                </c:pt>
                <c:pt idx="19">
                  <c:v>针灸科</c:v>
                </c:pt>
                <c:pt idx="20">
                  <c:v>西区重症医学科</c:v>
                </c:pt>
                <c:pt idx="21">
                  <c:v>消化内科</c:v>
                </c:pt>
                <c:pt idx="22">
                  <c:v>骨科</c:v>
                </c:pt>
                <c:pt idx="23">
                  <c:v>显微骨科</c:v>
                </c:pt>
                <c:pt idx="24">
                  <c:v>推拿科</c:v>
                </c:pt>
                <c:pt idx="25">
                  <c:v>脊柱骨科</c:v>
                </c:pt>
                <c:pt idx="26">
                  <c:v>口腔科</c:v>
                </c:pt>
                <c:pt idx="27">
                  <c:v>中医外治中心</c:v>
                </c:pt>
                <c:pt idx="28">
                  <c:v>创伤骨科</c:v>
                </c:pt>
                <c:pt idx="29">
                  <c:v>心病四科</c:v>
                </c:pt>
                <c:pt idx="30">
                  <c:v>小儿推拿科</c:v>
                </c:pt>
                <c:pt idx="31">
                  <c:v>微创骨科</c:v>
                </c:pt>
                <c:pt idx="32">
                  <c:v>肿瘤内科</c:v>
                </c:pt>
                <c:pt idx="33">
                  <c:v>心病二科</c:v>
                </c:pt>
                <c:pt idx="34">
                  <c:v>妇二科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肾脏内科</c:v>
                </c:pt>
                <c:pt idx="38">
                  <c:v>普通外科</c:v>
                </c:pt>
                <c:pt idx="39">
                  <c:v>风湿病科</c:v>
                </c:pt>
                <c:pt idx="40">
                  <c:v>治未病中心</c:v>
                </c:pt>
                <c:pt idx="41">
                  <c:v>呼吸内科</c:v>
                </c:pt>
                <c:pt idx="42">
                  <c:v>身心医学科</c:v>
                </c:pt>
                <c:pt idx="43">
                  <c:v>脑病三科</c:v>
                </c:pt>
                <c:pt idx="44">
                  <c:v>康复科</c:v>
                </c:pt>
                <c:pt idx="45">
                  <c:v>眼科</c:v>
                </c:pt>
                <c:pt idx="46">
                  <c:v>胸外科</c:v>
                </c:pt>
                <c:pt idx="47">
                  <c:v>血液科</c:v>
                </c:pt>
                <c:pt idx="48">
                  <c:v>运动损伤骨科</c:v>
                </c:pt>
                <c:pt idx="49">
                  <c:v>泌尿外科</c:v>
                </c:pt>
                <c:pt idx="50">
                  <c:v>小儿骨科</c:v>
                </c:pt>
                <c:pt idx="51">
                  <c:v>耳鼻喉科</c:v>
                </c:pt>
                <c:pt idx="52">
                  <c:v>综合内科</c:v>
                </c:pt>
                <c:pt idx="53">
                  <c:v>脑病一科</c:v>
                </c:pt>
                <c:pt idx="54">
                  <c:v>男科</c:v>
                </c:pt>
                <c:pt idx="55">
                  <c:v>脑病二科</c:v>
                </c:pt>
                <c:pt idx="56">
                  <c:v>东区重症医学科</c:v>
                </c:pt>
                <c:pt idx="57">
                  <c:v>周围血管科</c:v>
                </c:pt>
                <c:pt idx="58">
                  <c:v>神经外科</c:v>
                </c:pt>
                <c:pt idx="59">
                  <c:v>关节骨科</c:v>
                </c:pt>
                <c:pt idx="60">
                  <c:v>美容皮肤科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97.31388049134806</c:v>
                </c:pt>
                <c:pt idx="2">
                  <c:v>96.4746836705706</c:v>
                </c:pt>
                <c:pt idx="3">
                  <c:v>91.77055206980006</c:v>
                </c:pt>
                <c:pt idx="4">
                  <c:v>91.47132634571764</c:v>
                </c:pt>
                <c:pt idx="5">
                  <c:v>90.16715971775099</c:v>
                </c:pt>
                <c:pt idx="6">
                  <c:v>88.33457576867244</c:v>
                </c:pt>
                <c:pt idx="7">
                  <c:v>86.89185293205351</c:v>
                </c:pt>
                <c:pt idx="8">
                  <c:v>86.6963986270941</c:v>
                </c:pt>
                <c:pt idx="9">
                  <c:v>84.0384195236587</c:v>
                </c:pt>
                <c:pt idx="10">
                  <c:v>83.64148440105461</c:v>
                </c:pt>
                <c:pt idx="11">
                  <c:v>83.53335903191629</c:v>
                </c:pt>
                <c:pt idx="12">
                  <c:v>82.85904189071283</c:v>
                </c:pt>
                <c:pt idx="13">
                  <c:v>75.84925544278927</c:v>
                </c:pt>
                <c:pt idx="14">
                  <c:v>73.77355394338437</c:v>
                </c:pt>
                <c:pt idx="15">
                  <c:v>71.756231462724</c:v>
                </c:pt>
                <c:pt idx="16">
                  <c:v>70.44718544358865</c:v>
                </c:pt>
                <c:pt idx="17">
                  <c:v>66.08088240946918</c:v>
                </c:pt>
                <c:pt idx="18">
                  <c:v>65.90952530416934</c:v>
                </c:pt>
                <c:pt idx="19">
                  <c:v>63.103381050686714</c:v>
                </c:pt>
                <c:pt idx="20">
                  <c:v>62.62399512953737</c:v>
                </c:pt>
                <c:pt idx="21">
                  <c:v>61.351777975281635</c:v>
                </c:pt>
                <c:pt idx="22">
                  <c:v>60.66657084340016</c:v>
                </c:pt>
                <c:pt idx="23">
                  <c:v>56.306917192485294</c:v>
                </c:pt>
                <c:pt idx="24">
                  <c:v>55.741152987218804</c:v>
                </c:pt>
                <c:pt idx="25">
                  <c:v>54.6406437474549</c:v>
                </c:pt>
                <c:pt idx="26">
                  <c:v>53.29900297255304</c:v>
                </c:pt>
                <c:pt idx="27">
                  <c:v>52.764284498886326</c:v>
                </c:pt>
                <c:pt idx="28">
                  <c:v>49.02953744793917</c:v>
                </c:pt>
                <c:pt idx="29">
                  <c:v>48.138152125088226</c:v>
                </c:pt>
                <c:pt idx="30">
                  <c:v>45.83859070917137</c:v>
                </c:pt>
                <c:pt idx="31">
                  <c:v>45.501627067121845</c:v>
                </c:pt>
                <c:pt idx="32">
                  <c:v>44.019666393145435</c:v>
                </c:pt>
                <c:pt idx="33">
                  <c:v>43.61392499414649</c:v>
                </c:pt>
                <c:pt idx="34">
                  <c:v>43.46337460317985</c:v>
                </c:pt>
                <c:pt idx="35">
                  <c:v>42.47462060269877</c:v>
                </c:pt>
                <c:pt idx="36">
                  <c:v>41.48729685424729</c:v>
                </c:pt>
                <c:pt idx="37">
                  <c:v>40.494689228671774</c:v>
                </c:pt>
                <c:pt idx="38">
                  <c:v>40.1363902742499</c:v>
                </c:pt>
                <c:pt idx="39">
                  <c:v>37.48961088176701</c:v>
                </c:pt>
                <c:pt idx="40">
                  <c:v>37.03509259310864</c:v>
                </c:pt>
                <c:pt idx="41">
                  <c:v>36.965465224470975</c:v>
                </c:pt>
                <c:pt idx="42">
                  <c:v>36.6610365692943</c:v>
                </c:pt>
                <c:pt idx="43">
                  <c:v>36.1086163370937</c:v>
                </c:pt>
                <c:pt idx="44">
                  <c:v>31.829365730099596</c:v>
                </c:pt>
                <c:pt idx="45">
                  <c:v>29.383095411447943</c:v>
                </c:pt>
                <c:pt idx="46">
                  <c:v>28.371160367359415</c:v>
                </c:pt>
                <c:pt idx="47">
                  <c:v>26.519431454724803</c:v>
                </c:pt>
                <c:pt idx="48">
                  <c:v>23.461773762219796</c:v>
                </c:pt>
                <c:pt idx="49">
                  <c:v>20.85623263114523</c:v>
                </c:pt>
                <c:pt idx="50">
                  <c:v>19.176603730283546</c:v>
                </c:pt>
                <c:pt idx="51">
                  <c:v>17.78453465069321</c:v>
                </c:pt>
                <c:pt idx="52">
                  <c:v>13.144984718744034</c:v>
                </c:pt>
                <c:pt idx="53">
                  <c:v>10.360684206203988</c:v>
                </c:pt>
                <c:pt idx="54">
                  <c:v>9.78072729448016</c:v>
                </c:pt>
                <c:pt idx="55">
                  <c:v>9.551668213583037</c:v>
                </c:pt>
                <c:pt idx="56">
                  <c:v>8.882398770900666</c:v>
                </c:pt>
                <c:pt idx="57">
                  <c:v>8.69438778787373</c:v>
                </c:pt>
                <c:pt idx="58">
                  <c:v>6.7704477558637945</c:v>
                </c:pt>
                <c:pt idx="59">
                  <c:v>2.721085713298308</c:v>
                </c:pt>
                <c:pt idx="60">
                  <c:v>2.424757840107497</c:v>
                </c:pt>
                <c:pt idx="61">
                  <c:v>0.012701767645719718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东区肾病科</c:v>
                </c:pt>
                <c:pt idx="2">
                  <c:v>妇二科</c:v>
                </c:pt>
                <c:pt idx="3">
                  <c:v>康复科</c:v>
                </c:pt>
                <c:pt idx="4">
                  <c:v>肝胆外科</c:v>
                </c:pt>
                <c:pt idx="5">
                  <c:v>运动损伤骨科</c:v>
                </c:pt>
                <c:pt idx="6">
                  <c:v>心病四科</c:v>
                </c:pt>
                <c:pt idx="7">
                  <c:v>心病一科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脑病三科</c:v>
                </c:pt>
                <c:pt idx="11">
                  <c:v>皮肤科</c:v>
                </c:pt>
                <c:pt idx="12">
                  <c:v>神经内科</c:v>
                </c:pt>
                <c:pt idx="13">
                  <c:v>骨科</c:v>
                </c:pt>
                <c:pt idx="14">
                  <c:v>创伤骨科</c:v>
                </c:pt>
                <c:pt idx="15">
                  <c:v>耳鼻喉科</c:v>
                </c:pt>
                <c:pt idx="16">
                  <c:v>呼吸内科</c:v>
                </c:pt>
                <c:pt idx="17">
                  <c:v>针灸科</c:v>
                </c:pt>
                <c:pt idx="18">
                  <c:v>综合内科</c:v>
                </c:pt>
                <c:pt idx="19">
                  <c:v>男科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周围血管科</c:v>
                </c:pt>
                <c:pt idx="23">
                  <c:v>妇科妇二科合并</c:v>
                </c:pt>
                <c:pt idx="24">
                  <c:v>心病三科</c:v>
                </c:pt>
                <c:pt idx="25">
                  <c:v>中医经典科</c:v>
                </c:pt>
                <c:pt idx="26">
                  <c:v>肝病科</c:v>
                </c:pt>
                <c:pt idx="27">
                  <c:v>肿瘤内科</c:v>
                </c:pt>
                <c:pt idx="28">
                  <c:v>乳腺甲状腺外科</c:v>
                </c:pt>
                <c:pt idx="29">
                  <c:v>产科</c:v>
                </c:pt>
                <c:pt idx="30">
                  <c:v>脊柱骨科</c:v>
                </c:pt>
                <c:pt idx="31">
                  <c:v>心血管内科</c:v>
                </c:pt>
                <c:pt idx="32">
                  <c:v>神经外科</c:v>
                </c:pt>
                <c:pt idx="33">
                  <c:v>眼科</c:v>
                </c:pt>
                <c:pt idx="34">
                  <c:v>中医外治中心</c:v>
                </c:pt>
                <c:pt idx="35">
                  <c:v>普通外科</c:v>
                </c:pt>
                <c:pt idx="36">
                  <c:v>心病二科</c:v>
                </c:pt>
                <c:pt idx="37">
                  <c:v>泌尿外科</c:v>
                </c:pt>
                <c:pt idx="38">
                  <c:v>血液科</c:v>
                </c:pt>
                <c:pt idx="39">
                  <c:v>儿科</c:v>
                </c:pt>
                <c:pt idx="40">
                  <c:v>推拿科</c:v>
                </c:pt>
                <c:pt idx="41">
                  <c:v>肛肠科</c:v>
                </c:pt>
                <c:pt idx="42">
                  <c:v>治未病中心</c:v>
                </c:pt>
                <c:pt idx="43">
                  <c:v>内分泌科</c:v>
                </c:pt>
                <c:pt idx="44">
                  <c:v>小儿骨科</c:v>
                </c:pt>
                <c:pt idx="45">
                  <c:v>身心医学科</c:v>
                </c:pt>
                <c:pt idx="46">
                  <c:v>肾脏内科</c:v>
                </c:pt>
                <c:pt idx="47">
                  <c:v>脾胃病科</c:v>
                </c:pt>
                <c:pt idx="48">
                  <c:v>重症医学科</c:v>
                </c:pt>
                <c:pt idx="49">
                  <c:v>妇科</c:v>
                </c:pt>
                <c:pt idx="50">
                  <c:v>消化内科</c:v>
                </c:pt>
                <c:pt idx="51">
                  <c:v>显微骨科</c:v>
                </c:pt>
                <c:pt idx="52">
                  <c:v>老年医学科</c:v>
                </c:pt>
                <c:pt idx="53">
                  <c:v>脾胃科消化科合并</c:v>
                </c:pt>
                <c:pt idx="54">
                  <c:v>小儿推拿科</c:v>
                </c:pt>
                <c:pt idx="55">
                  <c:v>风湿病科</c:v>
                </c:pt>
                <c:pt idx="56">
                  <c:v>西区重症医学科</c:v>
                </c:pt>
                <c:pt idx="57">
                  <c:v>脑病二科</c:v>
                </c:pt>
                <c:pt idx="58">
                  <c:v>口腔科</c:v>
                </c:pt>
                <c:pt idx="59">
                  <c:v>东区重症医学科</c:v>
                </c:pt>
                <c:pt idx="60">
                  <c:v>美容皮肤科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97.08181138649171</c:v>
                </c:pt>
                <c:pt idx="2">
                  <c:v>96.58052970646249</c:v>
                </c:pt>
                <c:pt idx="3">
                  <c:v>95.73286531636508</c:v>
                </c:pt>
                <c:pt idx="4">
                  <c:v>93.71004774463931</c:v>
                </c:pt>
                <c:pt idx="5">
                  <c:v>93.37816247066064</c:v>
                </c:pt>
                <c:pt idx="6">
                  <c:v>93.29590499590196</c:v>
                </c:pt>
                <c:pt idx="7">
                  <c:v>93.06890034876359</c:v>
                </c:pt>
                <c:pt idx="8">
                  <c:v>92.55384819541322</c:v>
                </c:pt>
                <c:pt idx="9">
                  <c:v>92.0583204751595</c:v>
                </c:pt>
                <c:pt idx="10">
                  <c:v>88.74715109441014</c:v>
                </c:pt>
                <c:pt idx="11">
                  <c:v>86.79230627121687</c:v>
                </c:pt>
                <c:pt idx="12">
                  <c:v>86.73138139985456</c:v>
                </c:pt>
                <c:pt idx="13">
                  <c:v>82.30220643708275</c:v>
                </c:pt>
                <c:pt idx="14">
                  <c:v>81.40412068393175</c:v>
                </c:pt>
                <c:pt idx="15">
                  <c:v>79.89157916710919</c:v>
                </c:pt>
                <c:pt idx="16">
                  <c:v>78.24293676701375</c:v>
                </c:pt>
                <c:pt idx="17">
                  <c:v>77.79953701399735</c:v>
                </c:pt>
                <c:pt idx="18">
                  <c:v>77.3703749392735</c:v>
                </c:pt>
                <c:pt idx="19">
                  <c:v>73.21793108399467</c:v>
                </c:pt>
                <c:pt idx="20">
                  <c:v>72.40073685068202</c:v>
                </c:pt>
                <c:pt idx="21">
                  <c:v>70.12134789107012</c:v>
                </c:pt>
                <c:pt idx="22">
                  <c:v>68.70701610220752</c:v>
                </c:pt>
                <c:pt idx="23">
                  <c:v>67.76281158042563</c:v>
                </c:pt>
                <c:pt idx="24">
                  <c:v>66.83159871070914</c:v>
                </c:pt>
                <c:pt idx="25">
                  <c:v>63.855605481606055</c:v>
                </c:pt>
                <c:pt idx="26">
                  <c:v>63.640099590330465</c:v>
                </c:pt>
                <c:pt idx="27">
                  <c:v>60.57570737850996</c:v>
                </c:pt>
                <c:pt idx="28">
                  <c:v>60.45664180443204</c:v>
                </c:pt>
                <c:pt idx="29">
                  <c:v>58.89511158501039</c:v>
                </c:pt>
                <c:pt idx="30">
                  <c:v>58.531875858210036</c:v>
                </c:pt>
                <c:pt idx="31">
                  <c:v>57.92735538832268</c:v>
                </c:pt>
                <c:pt idx="32">
                  <c:v>57.59481020066327</c:v>
                </c:pt>
                <c:pt idx="33">
                  <c:v>56.15458536037733</c:v>
                </c:pt>
                <c:pt idx="34">
                  <c:v>53.813772926822715</c:v>
                </c:pt>
                <c:pt idx="35">
                  <c:v>52.91898634582274</c:v>
                </c:pt>
                <c:pt idx="36">
                  <c:v>52.17379659138211</c:v>
                </c:pt>
                <c:pt idx="37">
                  <c:v>42.084445609991604</c:v>
                </c:pt>
                <c:pt idx="38">
                  <c:v>41.35116644055833</c:v>
                </c:pt>
                <c:pt idx="39">
                  <c:v>40.34858783689382</c:v>
                </c:pt>
                <c:pt idx="40">
                  <c:v>35.885981238620225</c:v>
                </c:pt>
                <c:pt idx="41">
                  <c:v>34.96066948511023</c:v>
                </c:pt>
                <c:pt idx="42">
                  <c:v>30.641349335179125</c:v>
                </c:pt>
                <c:pt idx="43">
                  <c:v>29.001466630634763</c:v>
                </c:pt>
                <c:pt idx="44">
                  <c:v>26.538653827340212</c:v>
                </c:pt>
                <c:pt idx="45">
                  <c:v>25.25909235221545</c:v>
                </c:pt>
                <c:pt idx="46">
                  <c:v>24.38183257534319</c:v>
                </c:pt>
                <c:pt idx="47">
                  <c:v>20.499182011064963</c:v>
                </c:pt>
                <c:pt idx="48">
                  <c:v>17.41951737193943</c:v>
                </c:pt>
                <c:pt idx="49">
                  <c:v>16.192529348059654</c:v>
                </c:pt>
                <c:pt idx="50">
                  <c:v>16.0769760957266</c:v>
                </c:pt>
                <c:pt idx="51">
                  <c:v>13.855370010747222</c:v>
                </c:pt>
                <c:pt idx="52">
                  <c:v>12.583412150209218</c:v>
                </c:pt>
                <c:pt idx="53">
                  <c:v>12.056363101251053</c:v>
                </c:pt>
                <c:pt idx="54">
                  <c:v>10.423485945172494</c:v>
                </c:pt>
                <c:pt idx="55">
                  <c:v>9.422961744871287</c:v>
                </c:pt>
                <c:pt idx="56">
                  <c:v>9.1632381229715</c:v>
                </c:pt>
                <c:pt idx="57">
                  <c:v>6.589700508555546</c:v>
                </c:pt>
                <c:pt idx="58">
                  <c:v>6.4390344181129056</c:v>
                </c:pt>
                <c:pt idx="59">
                  <c:v>4.211429734414271</c:v>
                </c:pt>
                <c:pt idx="60">
                  <c:v>0.17919578611595077</c:v>
                </c:pt>
                <c:pt idx="61">
                  <c:v>0.011475137954897794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创伤骨科</c:v>
                </c:pt>
                <c:pt idx="2">
                  <c:v>运动损伤骨科</c:v>
                </c:pt>
                <c:pt idx="3">
                  <c:v>口腔科</c:v>
                </c:pt>
                <c:pt idx="4">
                  <c:v>内分泌科</c:v>
                </c:pt>
                <c:pt idx="5">
                  <c:v>皮肤科</c:v>
                </c:pt>
                <c:pt idx="6">
                  <c:v>神经外科</c:v>
                </c:pt>
                <c:pt idx="7">
                  <c:v>风湿病科</c:v>
                </c:pt>
                <c:pt idx="8">
                  <c:v>小儿骨科</c:v>
                </c:pt>
                <c:pt idx="9">
                  <c:v>妇科</c:v>
                </c:pt>
                <c:pt idx="10">
                  <c:v>康复科</c:v>
                </c:pt>
                <c:pt idx="11">
                  <c:v>脑病一科</c:v>
                </c:pt>
                <c:pt idx="12">
                  <c:v>肾脏内科</c:v>
                </c:pt>
                <c:pt idx="13">
                  <c:v>脾胃病科</c:v>
                </c:pt>
                <c:pt idx="14">
                  <c:v>推拿科</c:v>
                </c:pt>
                <c:pt idx="15">
                  <c:v>眼科</c:v>
                </c:pt>
                <c:pt idx="16">
                  <c:v>脑病二科</c:v>
                </c:pt>
                <c:pt idx="17">
                  <c:v>身心医学科</c:v>
                </c:pt>
                <c:pt idx="18">
                  <c:v>心病一科</c:v>
                </c:pt>
                <c:pt idx="19">
                  <c:v>呼吸内科</c:v>
                </c:pt>
                <c:pt idx="20">
                  <c:v>乳腺甲状腺外科</c:v>
                </c:pt>
                <c:pt idx="21">
                  <c:v>肾病科</c:v>
                </c:pt>
                <c:pt idx="22">
                  <c:v>胸外科</c:v>
                </c:pt>
                <c:pt idx="23">
                  <c:v>周围血管科</c:v>
                </c:pt>
                <c:pt idx="24">
                  <c:v>小儿推拿科</c:v>
                </c:pt>
                <c:pt idx="25">
                  <c:v>泌尿外科</c:v>
                </c:pt>
                <c:pt idx="26">
                  <c:v>治未病中心</c:v>
                </c:pt>
                <c:pt idx="27">
                  <c:v>脑病三科</c:v>
                </c:pt>
                <c:pt idx="28">
                  <c:v>心病二科</c:v>
                </c:pt>
                <c:pt idx="29">
                  <c:v>西区重症医学科</c:v>
                </c:pt>
                <c:pt idx="30">
                  <c:v>综合内科</c:v>
                </c:pt>
                <c:pt idx="31">
                  <c:v>脾胃科消化科合并</c:v>
                </c:pt>
                <c:pt idx="32">
                  <c:v>老年医学科</c:v>
                </c:pt>
                <c:pt idx="33">
                  <c:v>医院</c:v>
                </c:pt>
                <c:pt idx="34">
                  <c:v>肝病科</c:v>
                </c:pt>
                <c:pt idx="35">
                  <c:v>针灸科</c:v>
                </c:pt>
                <c:pt idx="36">
                  <c:v>肝胆外科</c:v>
                </c:pt>
                <c:pt idx="37">
                  <c:v>骨科</c:v>
                </c:pt>
                <c:pt idx="38">
                  <c:v>中医外治中心</c:v>
                </c:pt>
                <c:pt idx="39">
                  <c:v>中医经典科</c:v>
                </c:pt>
                <c:pt idx="40">
                  <c:v>显微骨科</c:v>
                </c:pt>
                <c:pt idx="41">
                  <c:v>普通外科</c:v>
                </c:pt>
                <c:pt idx="42">
                  <c:v>心血管内科</c:v>
                </c:pt>
                <c:pt idx="43">
                  <c:v>东区重症医学科</c:v>
                </c:pt>
                <c:pt idx="44">
                  <c:v>心病四科</c:v>
                </c:pt>
                <c:pt idx="45">
                  <c:v>儿科</c:v>
                </c:pt>
                <c:pt idx="46">
                  <c:v>消化内科</c:v>
                </c:pt>
                <c:pt idx="47">
                  <c:v>产科</c:v>
                </c:pt>
                <c:pt idx="48">
                  <c:v>妇二科</c:v>
                </c:pt>
                <c:pt idx="49">
                  <c:v>妇科妇二科合并</c:v>
                </c:pt>
                <c:pt idx="50">
                  <c:v>关节骨科</c:v>
                </c:pt>
                <c:pt idx="51">
                  <c:v>肛肠科</c:v>
                </c:pt>
                <c:pt idx="52">
                  <c:v>心病三科</c:v>
                </c:pt>
                <c:pt idx="53">
                  <c:v>耳鼻喉科</c:v>
                </c:pt>
                <c:pt idx="54">
                  <c:v>美容皮肤科</c:v>
                </c:pt>
                <c:pt idx="55">
                  <c:v>脊柱骨科</c:v>
                </c:pt>
                <c:pt idx="56">
                  <c:v>重症医学科</c:v>
                </c:pt>
                <c:pt idx="57">
                  <c:v>东区肾病科</c:v>
                </c:pt>
                <c:pt idx="58">
                  <c:v>神经内科</c:v>
                </c:pt>
                <c:pt idx="59">
                  <c:v>微创骨科</c:v>
                </c:pt>
                <c:pt idx="60">
                  <c:v>男科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99.30601076605792</c:v>
                </c:pt>
                <c:pt idx="2">
                  <c:v>95.29193065245924</c:v>
                </c:pt>
                <c:pt idx="3">
                  <c:v>95.05322939947969</c:v>
                </c:pt>
                <c:pt idx="4">
                  <c:v>94.43595678683627</c:v>
                </c:pt>
                <c:pt idx="5">
                  <c:v>94.23395483845101</c:v>
                </c:pt>
                <c:pt idx="6">
                  <c:v>90.89289450727263</c:v>
                </c:pt>
                <c:pt idx="7">
                  <c:v>88.53304024800828</c:v>
                </c:pt>
                <c:pt idx="8">
                  <c:v>87.080902618424</c:v>
                </c:pt>
                <c:pt idx="9">
                  <c:v>87.02925912178085</c:v>
                </c:pt>
                <c:pt idx="10">
                  <c:v>84.73163938435745</c:v>
                </c:pt>
                <c:pt idx="11">
                  <c:v>84.28462054845667</c:v>
                </c:pt>
                <c:pt idx="12">
                  <c:v>84.26756826618002</c:v>
                </c:pt>
                <c:pt idx="13">
                  <c:v>79.53572616318336</c:v>
                </c:pt>
                <c:pt idx="14">
                  <c:v>79.09368167513597</c:v>
                </c:pt>
                <c:pt idx="15">
                  <c:v>78.57398731541672</c:v>
                </c:pt>
                <c:pt idx="16">
                  <c:v>75.9733121218577</c:v>
                </c:pt>
                <c:pt idx="17">
                  <c:v>75.46299774590335</c:v>
                </c:pt>
                <c:pt idx="18">
                  <c:v>75.30696401885312</c:v>
                </c:pt>
                <c:pt idx="19">
                  <c:v>72.4776627406223</c:v>
                </c:pt>
                <c:pt idx="20">
                  <c:v>71.9469012328617</c:v>
                </c:pt>
                <c:pt idx="21">
                  <c:v>71.3710618907677</c:v>
                </c:pt>
                <c:pt idx="22">
                  <c:v>70.38232660160213</c:v>
                </c:pt>
                <c:pt idx="23">
                  <c:v>70.17180779751571</c:v>
                </c:pt>
                <c:pt idx="24">
                  <c:v>68.17775640661998</c:v>
                </c:pt>
                <c:pt idx="25">
                  <c:v>67.8701352443102</c:v>
                </c:pt>
                <c:pt idx="26">
                  <c:v>61.3108475913452</c:v>
                </c:pt>
                <c:pt idx="27">
                  <c:v>58.483152173909026</c:v>
                </c:pt>
                <c:pt idx="28">
                  <c:v>57.365401005517235</c:v>
                </c:pt>
                <c:pt idx="29">
                  <c:v>52.84143141243286</c:v>
                </c:pt>
                <c:pt idx="30">
                  <c:v>49.35223955031563</c:v>
                </c:pt>
                <c:pt idx="31">
                  <c:v>49.268562070550125</c:v>
                </c:pt>
                <c:pt idx="32">
                  <c:v>48.124183138189316</c:v>
                </c:pt>
                <c:pt idx="33">
                  <c:v>45.95323414976379</c:v>
                </c:pt>
                <c:pt idx="34">
                  <c:v>44.23014594396952</c:v>
                </c:pt>
                <c:pt idx="35">
                  <c:v>41.2433897250859</c:v>
                </c:pt>
                <c:pt idx="36">
                  <c:v>40.886205962556815</c:v>
                </c:pt>
                <c:pt idx="37">
                  <c:v>36.88029627705521</c:v>
                </c:pt>
                <c:pt idx="38">
                  <c:v>36.792845609713744</c:v>
                </c:pt>
                <c:pt idx="39">
                  <c:v>36.3534165785446</c:v>
                </c:pt>
                <c:pt idx="40">
                  <c:v>36.23945158673739</c:v>
                </c:pt>
                <c:pt idx="41">
                  <c:v>35.707578872693034</c:v>
                </c:pt>
                <c:pt idx="42">
                  <c:v>34.2767269208949</c:v>
                </c:pt>
                <c:pt idx="43">
                  <c:v>33.260225945373726</c:v>
                </c:pt>
                <c:pt idx="44">
                  <c:v>33.21982829432009</c:v>
                </c:pt>
                <c:pt idx="45">
                  <c:v>32.163305531381305</c:v>
                </c:pt>
                <c:pt idx="46">
                  <c:v>31.716266560612873</c:v>
                </c:pt>
                <c:pt idx="47">
                  <c:v>31.182124191020314</c:v>
                </c:pt>
                <c:pt idx="48">
                  <c:v>28.90360057373038</c:v>
                </c:pt>
                <c:pt idx="49">
                  <c:v>28.673012583036822</c:v>
                </c:pt>
                <c:pt idx="50">
                  <c:v>28.196450612446817</c:v>
                </c:pt>
                <c:pt idx="51">
                  <c:v>22.307341520561803</c:v>
                </c:pt>
                <c:pt idx="52">
                  <c:v>20.270256777999027</c:v>
                </c:pt>
                <c:pt idx="53">
                  <c:v>16.690578055480216</c:v>
                </c:pt>
                <c:pt idx="54">
                  <c:v>16.474925900597363</c:v>
                </c:pt>
                <c:pt idx="55">
                  <c:v>13.341225438420999</c:v>
                </c:pt>
                <c:pt idx="56">
                  <c:v>9.60070128551672</c:v>
                </c:pt>
                <c:pt idx="57">
                  <c:v>6.51865617962931</c:v>
                </c:pt>
                <c:pt idx="58">
                  <c:v>4.45940314824057</c:v>
                </c:pt>
                <c:pt idx="59">
                  <c:v>4.36264731528198</c:v>
                </c:pt>
                <c:pt idx="60">
                  <c:v>1.569317235445442</c:v>
                </c:pt>
                <c:pt idx="61">
                  <c:v>0.7453982158327982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重症医学科</c:v>
                </c:pt>
                <c:pt idx="2">
                  <c:v>胸外科</c:v>
                </c:pt>
                <c:pt idx="3">
                  <c:v>东区肾病科</c:v>
                </c:pt>
                <c:pt idx="4">
                  <c:v>眼科</c:v>
                </c:pt>
                <c:pt idx="5">
                  <c:v>神经内科</c:v>
                </c:pt>
                <c:pt idx="6">
                  <c:v>脑病一科</c:v>
                </c:pt>
                <c:pt idx="7">
                  <c:v>肝胆外科</c:v>
                </c:pt>
                <c:pt idx="8">
                  <c:v>小儿推拿科</c:v>
                </c:pt>
                <c:pt idx="9">
                  <c:v>皮肤科</c:v>
                </c:pt>
                <c:pt idx="10">
                  <c:v>脑病二科</c:v>
                </c:pt>
                <c:pt idx="11">
                  <c:v>产科</c:v>
                </c:pt>
                <c:pt idx="12">
                  <c:v>美容皮肤科</c:v>
                </c:pt>
                <c:pt idx="13">
                  <c:v>妇科妇二科合并</c:v>
                </c:pt>
                <c:pt idx="14">
                  <c:v>治未病中心</c:v>
                </c:pt>
                <c:pt idx="15">
                  <c:v>儿科</c:v>
                </c:pt>
                <c:pt idx="16">
                  <c:v>口腔科</c:v>
                </c:pt>
                <c:pt idx="17">
                  <c:v>男科</c:v>
                </c:pt>
                <c:pt idx="18">
                  <c:v>骨科</c:v>
                </c:pt>
                <c:pt idx="19">
                  <c:v>关节骨科</c:v>
                </c:pt>
                <c:pt idx="20">
                  <c:v>肾脏内科</c:v>
                </c:pt>
                <c:pt idx="21">
                  <c:v>肿瘤内科</c:v>
                </c:pt>
                <c:pt idx="22">
                  <c:v>肛肠科</c:v>
                </c:pt>
                <c:pt idx="23">
                  <c:v>心血管内科</c:v>
                </c:pt>
                <c:pt idx="24">
                  <c:v>心病四科</c:v>
                </c:pt>
                <c:pt idx="25">
                  <c:v>消化内科</c:v>
                </c:pt>
                <c:pt idx="26">
                  <c:v>脾胃科消化科合并</c:v>
                </c:pt>
                <c:pt idx="27">
                  <c:v>综合内科</c:v>
                </c:pt>
                <c:pt idx="28">
                  <c:v>针灸科</c:v>
                </c:pt>
                <c:pt idx="29">
                  <c:v>中医经典科</c:v>
                </c:pt>
                <c:pt idx="30">
                  <c:v>肾病科</c:v>
                </c:pt>
                <c:pt idx="31">
                  <c:v>脊柱骨科</c:v>
                </c:pt>
                <c:pt idx="32">
                  <c:v>耳鼻喉科</c:v>
                </c:pt>
                <c:pt idx="33">
                  <c:v>心病一科</c:v>
                </c:pt>
                <c:pt idx="34">
                  <c:v>微创骨科</c:v>
                </c:pt>
                <c:pt idx="35">
                  <c:v>肝病科</c:v>
                </c:pt>
                <c:pt idx="36">
                  <c:v>东区重症医学科</c:v>
                </c:pt>
                <c:pt idx="37">
                  <c:v>呼吸内科</c:v>
                </c:pt>
                <c:pt idx="38">
                  <c:v>脑病三科</c:v>
                </c:pt>
                <c:pt idx="39">
                  <c:v>风湿病科</c:v>
                </c:pt>
                <c:pt idx="40">
                  <c:v>周围血管科</c:v>
                </c:pt>
                <c:pt idx="41">
                  <c:v>乳腺甲状腺外科</c:v>
                </c:pt>
                <c:pt idx="42">
                  <c:v>内分泌科</c:v>
                </c:pt>
                <c:pt idx="43">
                  <c:v>运动损伤骨科</c:v>
                </c:pt>
                <c:pt idx="44">
                  <c:v>身心医学科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妇二科</c:v>
                </c:pt>
                <c:pt idx="48">
                  <c:v>显微骨科</c:v>
                </c:pt>
                <c:pt idx="49">
                  <c:v>中医外治中心</c:v>
                </c:pt>
                <c:pt idx="50">
                  <c:v>妇科</c:v>
                </c:pt>
                <c:pt idx="51">
                  <c:v>推拿科</c:v>
                </c:pt>
                <c:pt idx="52">
                  <c:v>康复科</c:v>
                </c:pt>
                <c:pt idx="53">
                  <c:v>医院</c:v>
                </c:pt>
                <c:pt idx="54">
                  <c:v>脾胃病科</c:v>
                </c:pt>
                <c:pt idx="55">
                  <c:v>心病三科</c:v>
                </c:pt>
                <c:pt idx="56">
                  <c:v>小儿骨科</c:v>
                </c:pt>
                <c:pt idx="57">
                  <c:v>老年医学科</c:v>
                </c:pt>
                <c:pt idx="58">
                  <c:v>西区重症医学科</c:v>
                </c:pt>
                <c:pt idx="59">
                  <c:v>神经外科</c:v>
                </c:pt>
                <c:pt idx="60">
                  <c:v>普通外科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99.12779505522607</c:v>
                </c:pt>
                <c:pt idx="2">
                  <c:v>98.6425173047616</c:v>
                </c:pt>
                <c:pt idx="3">
                  <c:v>98.44535560693998</c:v>
                </c:pt>
                <c:pt idx="4">
                  <c:v>95.27131000197525</c:v>
                </c:pt>
                <c:pt idx="5">
                  <c:v>94.84386123325585</c:v>
                </c:pt>
                <c:pt idx="6">
                  <c:v>94.22446875770184</c:v>
                </c:pt>
                <c:pt idx="7">
                  <c:v>93.01943816867485</c:v>
                </c:pt>
                <c:pt idx="8">
                  <c:v>92.9487578863312</c:v>
                </c:pt>
                <c:pt idx="9">
                  <c:v>88.36603499781002</c:v>
                </c:pt>
                <c:pt idx="10">
                  <c:v>88.35849346327882</c:v>
                </c:pt>
                <c:pt idx="11">
                  <c:v>88.1183499708977</c:v>
                </c:pt>
                <c:pt idx="12">
                  <c:v>84.96485935160368</c:v>
                </c:pt>
                <c:pt idx="13">
                  <c:v>84.41496542595169</c:v>
                </c:pt>
                <c:pt idx="14">
                  <c:v>79.21413744301024</c:v>
                </c:pt>
                <c:pt idx="15">
                  <c:v>76.83176109881347</c:v>
                </c:pt>
                <c:pt idx="16">
                  <c:v>75.1872991200704</c:v>
                </c:pt>
                <c:pt idx="17">
                  <c:v>73.42750850927678</c:v>
                </c:pt>
                <c:pt idx="18">
                  <c:v>72.55861207702955</c:v>
                </c:pt>
                <c:pt idx="19">
                  <c:v>71.64012343533241</c:v>
                </c:pt>
                <c:pt idx="20">
                  <c:v>70.87484226624406</c:v>
                </c:pt>
                <c:pt idx="21">
                  <c:v>69.02460963993174</c:v>
                </c:pt>
                <c:pt idx="22">
                  <c:v>68.79453568614908</c:v>
                </c:pt>
                <c:pt idx="23">
                  <c:v>68.3773337311325</c:v>
                </c:pt>
                <c:pt idx="24">
                  <c:v>65.1679764082951</c:v>
                </c:pt>
                <c:pt idx="25">
                  <c:v>62.02236539483083</c:v>
                </c:pt>
                <c:pt idx="26">
                  <c:v>59.64111831630781</c:v>
                </c:pt>
                <c:pt idx="27">
                  <c:v>58.03003387218661</c:v>
                </c:pt>
                <c:pt idx="28">
                  <c:v>57.984057284364184</c:v>
                </c:pt>
                <c:pt idx="29">
                  <c:v>55.229177249489126</c:v>
                </c:pt>
                <c:pt idx="30">
                  <c:v>54.604802812342925</c:v>
                </c:pt>
                <c:pt idx="31">
                  <c:v>51.93500882461742</c:v>
                </c:pt>
                <c:pt idx="32">
                  <c:v>50.98913392645566</c:v>
                </c:pt>
                <c:pt idx="33">
                  <c:v>48.51769882531964</c:v>
                </c:pt>
                <c:pt idx="34">
                  <c:v>47.44223135646643</c:v>
                </c:pt>
                <c:pt idx="35">
                  <c:v>46.32403991821068</c:v>
                </c:pt>
                <c:pt idx="36">
                  <c:v>43.834604269239</c:v>
                </c:pt>
                <c:pt idx="37">
                  <c:v>39.962238928148956</c:v>
                </c:pt>
                <c:pt idx="38">
                  <c:v>38.404011110481704</c:v>
                </c:pt>
                <c:pt idx="39">
                  <c:v>37.19056256241877</c:v>
                </c:pt>
                <c:pt idx="40">
                  <c:v>34.81725920858939</c:v>
                </c:pt>
                <c:pt idx="41">
                  <c:v>31.416073381011593</c:v>
                </c:pt>
                <c:pt idx="42">
                  <c:v>31.037342214923758</c:v>
                </c:pt>
                <c:pt idx="43">
                  <c:v>24.59119008951054</c:v>
                </c:pt>
                <c:pt idx="44">
                  <c:v>23.019024482914784</c:v>
                </c:pt>
                <c:pt idx="45">
                  <c:v>20.740353542609977</c:v>
                </c:pt>
                <c:pt idx="46">
                  <c:v>20.62184087917822</c:v>
                </c:pt>
                <c:pt idx="47">
                  <c:v>19.319006640885828</c:v>
                </c:pt>
                <c:pt idx="48">
                  <c:v>19.129228580486593</c:v>
                </c:pt>
                <c:pt idx="49">
                  <c:v>17.47238790481924</c:v>
                </c:pt>
                <c:pt idx="50">
                  <c:v>15.507133715712726</c:v>
                </c:pt>
                <c:pt idx="51">
                  <c:v>11.39280510636637</c:v>
                </c:pt>
                <c:pt idx="52">
                  <c:v>11.210631909336167</c:v>
                </c:pt>
                <c:pt idx="53">
                  <c:v>9.256857933780655</c:v>
                </c:pt>
                <c:pt idx="54">
                  <c:v>8.861507554313695</c:v>
                </c:pt>
                <c:pt idx="55">
                  <c:v>5.376074177761217</c:v>
                </c:pt>
                <c:pt idx="56">
                  <c:v>3.7419786710016982</c:v>
                </c:pt>
                <c:pt idx="57">
                  <c:v>3.4961156529889803</c:v>
                </c:pt>
                <c:pt idx="58">
                  <c:v>2.6347384099847155</c:v>
                </c:pt>
                <c:pt idx="59">
                  <c:v>1.5402875869391814</c:v>
                </c:pt>
                <c:pt idx="60">
                  <c:v>1.0002109553241283</c:v>
                </c:pt>
                <c:pt idx="61">
                  <c:v>0.9898298538918436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心病三科</c:v>
                </c:pt>
                <c:pt idx="2">
                  <c:v>心病一科</c:v>
                </c:pt>
                <c:pt idx="3">
                  <c:v>妇二科</c:v>
                </c:pt>
                <c:pt idx="4">
                  <c:v>关节骨科</c:v>
                </c:pt>
                <c:pt idx="5">
                  <c:v>肛肠科</c:v>
                </c:pt>
                <c:pt idx="6">
                  <c:v>血液科</c:v>
                </c:pt>
                <c:pt idx="7">
                  <c:v>东区重症医学科</c:v>
                </c:pt>
                <c:pt idx="8">
                  <c:v>耳鼻喉科</c:v>
                </c:pt>
                <c:pt idx="9">
                  <c:v>推拿科</c:v>
                </c:pt>
                <c:pt idx="10">
                  <c:v>神经内科</c:v>
                </c:pt>
                <c:pt idx="11">
                  <c:v>骨科</c:v>
                </c:pt>
                <c:pt idx="12">
                  <c:v>儿科</c:v>
                </c:pt>
                <c:pt idx="13">
                  <c:v>周围血管科</c:v>
                </c:pt>
                <c:pt idx="14">
                  <c:v>显微骨科</c:v>
                </c:pt>
                <c:pt idx="15">
                  <c:v>乳腺甲状腺外科</c:v>
                </c:pt>
                <c:pt idx="16">
                  <c:v>中医外治中心</c:v>
                </c:pt>
                <c:pt idx="17">
                  <c:v>重症医学科</c:v>
                </c:pt>
                <c:pt idx="18">
                  <c:v>肿瘤内科</c:v>
                </c:pt>
                <c:pt idx="19">
                  <c:v>脑病三科</c:v>
                </c:pt>
                <c:pt idx="20">
                  <c:v>内分泌科</c:v>
                </c:pt>
                <c:pt idx="21">
                  <c:v>脾胃科消化科合并</c:v>
                </c:pt>
                <c:pt idx="22">
                  <c:v>脑病二科</c:v>
                </c:pt>
                <c:pt idx="23">
                  <c:v>脊柱骨科</c:v>
                </c:pt>
                <c:pt idx="24">
                  <c:v>消化内科</c:v>
                </c:pt>
                <c:pt idx="25">
                  <c:v>康复科</c:v>
                </c:pt>
                <c:pt idx="26">
                  <c:v>呼吸内科</c:v>
                </c:pt>
                <c:pt idx="27">
                  <c:v>小儿骨科</c:v>
                </c:pt>
                <c:pt idx="28">
                  <c:v>心血管内科</c:v>
                </c:pt>
                <c:pt idx="29">
                  <c:v>脾胃病科</c:v>
                </c:pt>
                <c:pt idx="30">
                  <c:v>综合内科</c:v>
                </c:pt>
                <c:pt idx="31">
                  <c:v>普通外科</c:v>
                </c:pt>
                <c:pt idx="32">
                  <c:v>肾病科</c:v>
                </c:pt>
                <c:pt idx="33">
                  <c:v>东区肾病科</c:v>
                </c:pt>
                <c:pt idx="34">
                  <c:v>微创骨科</c:v>
                </c:pt>
                <c:pt idx="35">
                  <c:v>产科</c:v>
                </c:pt>
                <c:pt idx="36">
                  <c:v>妇科妇二科合并</c:v>
                </c:pt>
                <c:pt idx="37">
                  <c:v>创伤骨科</c:v>
                </c:pt>
                <c:pt idx="38">
                  <c:v>中医经典科</c:v>
                </c:pt>
                <c:pt idx="39">
                  <c:v>针灸科</c:v>
                </c:pt>
                <c:pt idx="40">
                  <c:v>西区重症医学科</c:v>
                </c:pt>
                <c:pt idx="41">
                  <c:v>心病二科</c:v>
                </c:pt>
                <c:pt idx="42">
                  <c:v>肝病科</c:v>
                </c:pt>
                <c:pt idx="43">
                  <c:v>医院</c:v>
                </c:pt>
                <c:pt idx="44">
                  <c:v>神经外科</c:v>
                </c:pt>
                <c:pt idx="45">
                  <c:v>口腔科</c:v>
                </c:pt>
                <c:pt idx="46">
                  <c:v>肾脏内科</c:v>
                </c:pt>
                <c:pt idx="47">
                  <c:v>治未病中心</c:v>
                </c:pt>
                <c:pt idx="48">
                  <c:v>运动损伤骨科</c:v>
                </c:pt>
                <c:pt idx="49">
                  <c:v>男科</c:v>
                </c:pt>
                <c:pt idx="50">
                  <c:v>泌尿外科</c:v>
                </c:pt>
                <c:pt idx="51">
                  <c:v>胸外科</c:v>
                </c:pt>
                <c:pt idx="52">
                  <c:v>皮肤科</c:v>
                </c:pt>
                <c:pt idx="53">
                  <c:v>风湿病科</c:v>
                </c:pt>
                <c:pt idx="54">
                  <c:v>妇科</c:v>
                </c:pt>
                <c:pt idx="55">
                  <c:v>美容皮肤科</c:v>
                </c:pt>
                <c:pt idx="56">
                  <c:v>身心医学科</c:v>
                </c:pt>
                <c:pt idx="57">
                  <c:v>脑病一科</c:v>
                </c:pt>
                <c:pt idx="58">
                  <c:v>心病四科</c:v>
                </c:pt>
                <c:pt idx="59">
                  <c:v>肝胆外科</c:v>
                </c:pt>
                <c:pt idx="60">
                  <c:v>眼科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98.79294210780951</c:v>
                </c:pt>
                <c:pt idx="2">
                  <c:v>97.23236532085214</c:v>
                </c:pt>
                <c:pt idx="3">
                  <c:v>97.22958852254563</c:v>
                </c:pt>
                <c:pt idx="4">
                  <c:v>96.7061390517466</c:v>
                </c:pt>
                <c:pt idx="5">
                  <c:v>95.15967007154211</c:v>
                </c:pt>
                <c:pt idx="6">
                  <c:v>94.38637680159216</c:v>
                </c:pt>
                <c:pt idx="7">
                  <c:v>90.17619758000268</c:v>
                </c:pt>
                <c:pt idx="8">
                  <c:v>88.27137918132104</c:v>
                </c:pt>
                <c:pt idx="9">
                  <c:v>88.107492401495</c:v>
                </c:pt>
                <c:pt idx="10">
                  <c:v>87.17777763416711</c:v>
                </c:pt>
                <c:pt idx="11">
                  <c:v>85.00167802996603</c:v>
                </c:pt>
                <c:pt idx="12">
                  <c:v>83.57559985062426</c:v>
                </c:pt>
                <c:pt idx="13">
                  <c:v>81.9552694196353</c:v>
                </c:pt>
                <c:pt idx="14">
                  <c:v>81.8943914037916</c:v>
                </c:pt>
                <c:pt idx="15">
                  <c:v>80.25235000099546</c:v>
                </c:pt>
                <c:pt idx="16">
                  <c:v>80.07421221117895</c:v>
                </c:pt>
                <c:pt idx="17">
                  <c:v>77.93142974855039</c:v>
                </c:pt>
                <c:pt idx="18">
                  <c:v>75.63091878182897</c:v>
                </c:pt>
                <c:pt idx="19">
                  <c:v>70.31814220865431</c:v>
                </c:pt>
                <c:pt idx="20">
                  <c:v>67.45839846531952</c:v>
                </c:pt>
                <c:pt idx="21">
                  <c:v>66.37841832369568</c:v>
                </c:pt>
                <c:pt idx="22">
                  <c:v>65.70727084487255</c:v>
                </c:pt>
                <c:pt idx="23">
                  <c:v>61.71188142045627</c:v>
                </c:pt>
                <c:pt idx="24">
                  <c:v>59.971396044040866</c:v>
                </c:pt>
                <c:pt idx="25">
                  <c:v>59.62152397134608</c:v>
                </c:pt>
                <c:pt idx="26">
                  <c:v>59.269294613696474</c:v>
                </c:pt>
                <c:pt idx="27">
                  <c:v>59.06313030829782</c:v>
                </c:pt>
                <c:pt idx="28">
                  <c:v>57.66726862860282</c:v>
                </c:pt>
                <c:pt idx="29">
                  <c:v>57.18424202025004</c:v>
                </c:pt>
                <c:pt idx="30">
                  <c:v>55.75782174664857</c:v>
                </c:pt>
                <c:pt idx="31">
                  <c:v>53.71867871043451</c:v>
                </c:pt>
                <c:pt idx="32">
                  <c:v>53.313968301032524</c:v>
                </c:pt>
                <c:pt idx="33">
                  <c:v>52.56449126152022</c:v>
                </c:pt>
                <c:pt idx="34">
                  <c:v>50.90284457059303</c:v>
                </c:pt>
                <c:pt idx="35">
                  <c:v>50.845097269845716</c:v>
                </c:pt>
                <c:pt idx="36">
                  <c:v>49.29311642966016</c:v>
                </c:pt>
                <c:pt idx="37">
                  <c:v>44.563897902212766</c:v>
                </c:pt>
                <c:pt idx="38">
                  <c:v>44.21210878126229</c:v>
                </c:pt>
                <c:pt idx="39">
                  <c:v>44.140039302445196</c:v>
                </c:pt>
                <c:pt idx="40">
                  <c:v>43.70055777535198</c:v>
                </c:pt>
                <c:pt idx="41">
                  <c:v>43.321945250984456</c:v>
                </c:pt>
                <c:pt idx="42">
                  <c:v>42.36136192712815</c:v>
                </c:pt>
                <c:pt idx="43">
                  <c:v>40.29164534853325</c:v>
                </c:pt>
                <c:pt idx="44">
                  <c:v>40.19756563181633</c:v>
                </c:pt>
                <c:pt idx="45">
                  <c:v>39.218452246207065</c:v>
                </c:pt>
                <c:pt idx="46">
                  <c:v>38.79439337664691</c:v>
                </c:pt>
                <c:pt idx="47">
                  <c:v>35.2138508448489</c:v>
                </c:pt>
                <c:pt idx="48">
                  <c:v>32.42516643505268</c:v>
                </c:pt>
                <c:pt idx="49">
                  <c:v>27.39803366588619</c:v>
                </c:pt>
                <c:pt idx="50">
                  <c:v>25.905867325617557</c:v>
                </c:pt>
                <c:pt idx="51">
                  <c:v>25.17226100049767</c:v>
                </c:pt>
                <c:pt idx="52">
                  <c:v>24.054380753752937</c:v>
                </c:pt>
                <c:pt idx="53">
                  <c:v>17.33817461639767</c:v>
                </c:pt>
                <c:pt idx="54">
                  <c:v>11.240854138426416</c:v>
                </c:pt>
                <c:pt idx="55">
                  <c:v>10.948931598401726</c:v>
                </c:pt>
                <c:pt idx="56">
                  <c:v>9.02467559310796</c:v>
                </c:pt>
                <c:pt idx="57">
                  <c:v>8.490430520818075</c:v>
                </c:pt>
                <c:pt idx="58">
                  <c:v>6.621124459084413</c:v>
                </c:pt>
                <c:pt idx="59">
                  <c:v>5.73382085966702</c:v>
                </c:pt>
                <c:pt idx="60">
                  <c:v>5.118254791686871</c:v>
                </c:pt>
                <c:pt idx="61">
                  <c:v>2.5336337307957844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心病三科</c:v>
                </c:pt>
                <c:pt idx="2">
                  <c:v>普通外科</c:v>
                </c:pt>
                <c:pt idx="3">
                  <c:v>眼科</c:v>
                </c:pt>
                <c:pt idx="4">
                  <c:v>妇科</c:v>
                </c:pt>
                <c:pt idx="5">
                  <c:v>呼吸内科</c:v>
                </c:pt>
                <c:pt idx="6">
                  <c:v>心病二科</c:v>
                </c:pt>
                <c:pt idx="7">
                  <c:v>针灸科</c:v>
                </c:pt>
                <c:pt idx="8">
                  <c:v>神经内科</c:v>
                </c:pt>
                <c:pt idx="9">
                  <c:v>微创骨科</c:v>
                </c:pt>
                <c:pt idx="10">
                  <c:v>脑病二科</c:v>
                </c:pt>
                <c:pt idx="11">
                  <c:v>内分泌科</c:v>
                </c:pt>
                <c:pt idx="12">
                  <c:v>中医外治中心</c:v>
                </c:pt>
                <c:pt idx="13">
                  <c:v>关节骨科</c:v>
                </c:pt>
                <c:pt idx="14">
                  <c:v>脾胃科消化科合并</c:v>
                </c:pt>
                <c:pt idx="15">
                  <c:v>创伤骨科</c:v>
                </c:pt>
                <c:pt idx="16">
                  <c:v>肛肠科</c:v>
                </c:pt>
                <c:pt idx="17">
                  <c:v>小儿推拿科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东区重症医学科</c:v>
                </c:pt>
                <c:pt idx="21">
                  <c:v>重症医学科</c:v>
                </c:pt>
                <c:pt idx="22">
                  <c:v>口腔科</c:v>
                </c:pt>
                <c:pt idx="23">
                  <c:v>推拿科</c:v>
                </c:pt>
                <c:pt idx="24">
                  <c:v>心病四科</c:v>
                </c:pt>
                <c:pt idx="25">
                  <c:v>东区肾病科</c:v>
                </c:pt>
                <c:pt idx="26">
                  <c:v>皮肤科</c:v>
                </c:pt>
                <c:pt idx="27">
                  <c:v>综合内科</c:v>
                </c:pt>
                <c:pt idx="28">
                  <c:v>肾病科</c:v>
                </c:pt>
                <c:pt idx="29">
                  <c:v>妇二科</c:v>
                </c:pt>
                <c:pt idx="30">
                  <c:v>男科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心血管内科</c:v>
                </c:pt>
                <c:pt idx="34">
                  <c:v>耳鼻喉科</c:v>
                </c:pt>
                <c:pt idx="35">
                  <c:v>风湿病科</c:v>
                </c:pt>
                <c:pt idx="36">
                  <c:v>妇科妇二科合并</c:v>
                </c:pt>
                <c:pt idx="37">
                  <c:v>小儿骨科</c:v>
                </c:pt>
                <c:pt idx="38">
                  <c:v>乳腺甲状腺外科</c:v>
                </c:pt>
                <c:pt idx="39">
                  <c:v>肝胆外科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肿瘤内科</c:v>
                </c:pt>
                <c:pt idx="43">
                  <c:v>肝病科</c:v>
                </c:pt>
                <c:pt idx="44">
                  <c:v>消化内科</c:v>
                </c:pt>
                <c:pt idx="45">
                  <c:v>医院</c:v>
                </c:pt>
                <c:pt idx="46">
                  <c:v>脊柱骨科</c:v>
                </c:pt>
                <c:pt idx="47">
                  <c:v>治未病中心</c:v>
                </c:pt>
                <c:pt idx="48">
                  <c:v>身心医学科</c:v>
                </c:pt>
                <c:pt idx="49">
                  <c:v>神经外科</c:v>
                </c:pt>
                <c:pt idx="50">
                  <c:v>骨科</c:v>
                </c:pt>
                <c:pt idx="51">
                  <c:v>老年医学科</c:v>
                </c:pt>
                <c:pt idx="52">
                  <c:v>胸外科</c:v>
                </c:pt>
                <c:pt idx="53">
                  <c:v>肾脏内科</c:v>
                </c:pt>
                <c:pt idx="54">
                  <c:v>运动损伤骨科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产科</c:v>
                </c:pt>
                <c:pt idx="58">
                  <c:v>美容皮肤科</c:v>
                </c:pt>
                <c:pt idx="59">
                  <c:v>显微骨科</c:v>
                </c:pt>
                <c:pt idx="60">
                  <c:v>脑病三科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97.86990434080171</c:v>
                </c:pt>
                <c:pt idx="2">
                  <c:v>97.51643023970543</c:v>
                </c:pt>
                <c:pt idx="3">
                  <c:v>92.40873621663815</c:v>
                </c:pt>
                <c:pt idx="4">
                  <c:v>90.7297514222391</c:v>
                </c:pt>
                <c:pt idx="5">
                  <c:v>87.51805092119598</c:v>
                </c:pt>
                <c:pt idx="6">
                  <c:v>81.91140556836048</c:v>
                </c:pt>
                <c:pt idx="7">
                  <c:v>81.26735414753806</c:v>
                </c:pt>
                <c:pt idx="8">
                  <c:v>81.14743852403134</c:v>
                </c:pt>
                <c:pt idx="9">
                  <c:v>77.7463660086056</c:v>
                </c:pt>
                <c:pt idx="10">
                  <c:v>73.33337554607405</c:v>
                </c:pt>
                <c:pt idx="11">
                  <c:v>71.90690405090201</c:v>
                </c:pt>
                <c:pt idx="12">
                  <c:v>71.08496749369932</c:v>
                </c:pt>
                <c:pt idx="13">
                  <c:v>70.842456664171</c:v>
                </c:pt>
                <c:pt idx="14">
                  <c:v>70.11284668562516</c:v>
                </c:pt>
                <c:pt idx="15">
                  <c:v>65.41979340843882</c:v>
                </c:pt>
                <c:pt idx="16">
                  <c:v>64.83445738965551</c:v>
                </c:pt>
                <c:pt idx="17">
                  <c:v>64.34408885421807</c:v>
                </c:pt>
                <c:pt idx="18">
                  <c:v>64.29168873395376</c:v>
                </c:pt>
                <c:pt idx="19">
                  <c:v>62.6864782293319</c:v>
                </c:pt>
                <c:pt idx="20">
                  <c:v>60.80467984425506</c:v>
                </c:pt>
                <c:pt idx="21">
                  <c:v>60.56164101171124</c:v>
                </c:pt>
                <c:pt idx="22">
                  <c:v>59.857182143963136</c:v>
                </c:pt>
                <c:pt idx="23">
                  <c:v>59.78946789080464</c:v>
                </c:pt>
                <c:pt idx="24">
                  <c:v>59.741580106968854</c:v>
                </c:pt>
                <c:pt idx="25">
                  <c:v>59.664466963035295</c:v>
                </c:pt>
                <c:pt idx="26">
                  <c:v>59.569958059532276</c:v>
                </c:pt>
                <c:pt idx="27">
                  <c:v>58.667607171162885</c:v>
                </c:pt>
                <c:pt idx="28">
                  <c:v>58.56977099419946</c:v>
                </c:pt>
                <c:pt idx="29">
                  <c:v>57.57785011689587</c:v>
                </c:pt>
                <c:pt idx="30">
                  <c:v>56.030170667306365</c:v>
                </c:pt>
                <c:pt idx="31">
                  <c:v>55.581758259552345</c:v>
                </c:pt>
                <c:pt idx="32">
                  <c:v>54.03706255269609</c:v>
                </c:pt>
                <c:pt idx="33">
                  <c:v>52.82541753494735</c:v>
                </c:pt>
                <c:pt idx="34">
                  <c:v>50.481679235699175</c:v>
                </c:pt>
                <c:pt idx="35">
                  <c:v>49.19517477769798</c:v>
                </c:pt>
                <c:pt idx="36">
                  <c:v>48.517050693087214</c:v>
                </c:pt>
                <c:pt idx="37">
                  <c:v>47.49183802084743</c:v>
                </c:pt>
                <c:pt idx="38">
                  <c:v>46.47685774941342</c:v>
                </c:pt>
                <c:pt idx="39">
                  <c:v>43.79590988828218</c:v>
                </c:pt>
                <c:pt idx="40">
                  <c:v>43.1481280931358</c:v>
                </c:pt>
                <c:pt idx="41">
                  <c:v>40.01330554144508</c:v>
                </c:pt>
                <c:pt idx="42">
                  <c:v>37.26501749600635</c:v>
                </c:pt>
                <c:pt idx="43">
                  <c:v>33.92744515493558</c:v>
                </c:pt>
                <c:pt idx="44">
                  <c:v>33.36817076354207</c:v>
                </c:pt>
                <c:pt idx="45">
                  <c:v>31.892680495127433</c:v>
                </c:pt>
                <c:pt idx="46">
                  <c:v>30.251674503261377</c:v>
                </c:pt>
                <c:pt idx="47">
                  <c:v>26.98223675848925</c:v>
                </c:pt>
                <c:pt idx="48">
                  <c:v>24.622602051833223</c:v>
                </c:pt>
                <c:pt idx="49">
                  <c:v>23.153889370521455</c:v>
                </c:pt>
                <c:pt idx="50">
                  <c:v>22.331551064000728</c:v>
                </c:pt>
                <c:pt idx="51">
                  <c:v>21.9861358690962</c:v>
                </c:pt>
                <c:pt idx="52">
                  <c:v>14.79474815994959</c:v>
                </c:pt>
                <c:pt idx="53">
                  <c:v>10.241169642045545</c:v>
                </c:pt>
                <c:pt idx="54">
                  <c:v>10.109798739525534</c:v>
                </c:pt>
                <c:pt idx="55">
                  <c:v>9.757175346464104</c:v>
                </c:pt>
                <c:pt idx="56">
                  <c:v>7.518097036613306</c:v>
                </c:pt>
                <c:pt idx="57">
                  <c:v>6.16576837356851</c:v>
                </c:pt>
                <c:pt idx="58">
                  <c:v>1.9726075412194344</c:v>
                </c:pt>
                <c:pt idx="59">
                  <c:v>1.799245158458935</c:v>
                </c:pt>
                <c:pt idx="60">
                  <c:v>0.8918191292363125</c:v>
                </c:pt>
                <c:pt idx="61">
                  <c:v>0.4621081708181727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皮肤科</c:v>
                </c:pt>
                <c:pt idx="2">
                  <c:v>儿科</c:v>
                </c:pt>
                <c:pt idx="3">
                  <c:v>神经内科</c:v>
                </c:pt>
                <c:pt idx="4">
                  <c:v>胸外科</c:v>
                </c:pt>
                <c:pt idx="5">
                  <c:v>脾胃病科</c:v>
                </c:pt>
                <c:pt idx="6">
                  <c:v>运动损伤骨科</c:v>
                </c:pt>
                <c:pt idx="7">
                  <c:v>推拿科</c:v>
                </c:pt>
                <c:pt idx="8">
                  <c:v>针灸科</c:v>
                </c:pt>
                <c:pt idx="9">
                  <c:v>骨科</c:v>
                </c:pt>
                <c:pt idx="10">
                  <c:v>脊柱骨科</c:v>
                </c:pt>
                <c:pt idx="11">
                  <c:v>风湿病科</c:v>
                </c:pt>
                <c:pt idx="12">
                  <c:v>康复科</c:v>
                </c:pt>
                <c:pt idx="13">
                  <c:v>脾胃科消化科合并</c:v>
                </c:pt>
                <c:pt idx="14">
                  <c:v>心病二科</c:v>
                </c:pt>
                <c:pt idx="15">
                  <c:v>妇二科</c:v>
                </c:pt>
                <c:pt idx="16">
                  <c:v>小儿骨科</c:v>
                </c:pt>
                <c:pt idx="17">
                  <c:v>耳鼻喉科</c:v>
                </c:pt>
                <c:pt idx="18">
                  <c:v>中医经典科</c:v>
                </c:pt>
                <c:pt idx="19">
                  <c:v>心病一科</c:v>
                </c:pt>
                <c:pt idx="20">
                  <c:v>周围血管科</c:v>
                </c:pt>
                <c:pt idx="21">
                  <c:v>消化内科</c:v>
                </c:pt>
                <c:pt idx="22">
                  <c:v>东区重症医学科</c:v>
                </c:pt>
                <c:pt idx="23">
                  <c:v>医院</c:v>
                </c:pt>
                <c:pt idx="24">
                  <c:v>脑病一科</c:v>
                </c:pt>
                <c:pt idx="25">
                  <c:v>口腔科</c:v>
                </c:pt>
                <c:pt idx="26">
                  <c:v>血液科</c:v>
                </c:pt>
                <c:pt idx="27">
                  <c:v>妇科妇二科合并</c:v>
                </c:pt>
                <c:pt idx="28">
                  <c:v>肛肠科</c:v>
                </c:pt>
                <c:pt idx="29">
                  <c:v>综合内科</c:v>
                </c:pt>
                <c:pt idx="30">
                  <c:v>创伤骨科</c:v>
                </c:pt>
                <c:pt idx="31">
                  <c:v>心血管内科</c:v>
                </c:pt>
                <c:pt idx="32">
                  <c:v>内分泌科</c:v>
                </c:pt>
                <c:pt idx="33">
                  <c:v>西区重症医学科</c:v>
                </c:pt>
                <c:pt idx="34">
                  <c:v>脑病二科</c:v>
                </c:pt>
                <c:pt idx="35">
                  <c:v>乳腺甲状腺外科</c:v>
                </c:pt>
                <c:pt idx="36">
                  <c:v>普通外科</c:v>
                </c:pt>
                <c:pt idx="37">
                  <c:v>妇科</c:v>
                </c:pt>
                <c:pt idx="38">
                  <c:v>心病四科</c:v>
                </c:pt>
                <c:pt idx="39">
                  <c:v>小儿推拿科</c:v>
                </c:pt>
                <c:pt idx="40">
                  <c:v>老年医学科</c:v>
                </c:pt>
                <c:pt idx="41">
                  <c:v>肝胆外科</c:v>
                </c:pt>
                <c:pt idx="42">
                  <c:v>肾脏内科</c:v>
                </c:pt>
                <c:pt idx="43">
                  <c:v>神经外科</c:v>
                </c:pt>
                <c:pt idx="44">
                  <c:v>东区肾病科</c:v>
                </c:pt>
                <c:pt idx="45">
                  <c:v>脑病三科</c:v>
                </c:pt>
                <c:pt idx="46">
                  <c:v>眼科</c:v>
                </c:pt>
                <c:pt idx="47">
                  <c:v>男科</c:v>
                </c:pt>
                <c:pt idx="48">
                  <c:v>微创骨科</c:v>
                </c:pt>
                <c:pt idx="49">
                  <c:v>显微骨科</c:v>
                </c:pt>
                <c:pt idx="50">
                  <c:v>治未病中心</c:v>
                </c:pt>
                <c:pt idx="51">
                  <c:v>身心医学科</c:v>
                </c:pt>
                <c:pt idx="52">
                  <c:v>心病三科</c:v>
                </c:pt>
                <c:pt idx="53">
                  <c:v>肿瘤内科</c:v>
                </c:pt>
                <c:pt idx="54">
                  <c:v>重症医学科</c:v>
                </c:pt>
                <c:pt idx="55">
                  <c:v>肝病科</c:v>
                </c:pt>
                <c:pt idx="56">
                  <c:v>美容皮肤科</c:v>
                </c:pt>
                <c:pt idx="57">
                  <c:v>中医外治中心</c:v>
                </c:pt>
                <c:pt idx="58">
                  <c:v>肾病科</c:v>
                </c:pt>
                <c:pt idx="59">
                  <c:v>泌尿外科</c:v>
                </c:pt>
                <c:pt idx="60">
                  <c:v>呼吸内科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99.08742734087595</c:v>
                </c:pt>
                <c:pt idx="2">
                  <c:v>98.09853739846768</c:v>
                </c:pt>
                <c:pt idx="3">
                  <c:v>97.61626637867349</c:v>
                </c:pt>
                <c:pt idx="4">
                  <c:v>96.524191758402</c:v>
                </c:pt>
                <c:pt idx="5">
                  <c:v>96.37137914041654</c:v>
                </c:pt>
                <c:pt idx="6">
                  <c:v>94.11781609647511</c:v>
                </c:pt>
                <c:pt idx="7">
                  <c:v>93.29682596206962</c:v>
                </c:pt>
                <c:pt idx="8">
                  <c:v>91.78806074269757</c:v>
                </c:pt>
                <c:pt idx="9">
                  <c:v>90.54344332680195</c:v>
                </c:pt>
                <c:pt idx="10">
                  <c:v>89.82757147992926</c:v>
                </c:pt>
                <c:pt idx="11">
                  <c:v>89.1090529318488</c:v>
                </c:pt>
                <c:pt idx="12">
                  <c:v>83.54147520671066</c:v>
                </c:pt>
                <c:pt idx="13">
                  <c:v>83.0506672574601</c:v>
                </c:pt>
                <c:pt idx="14">
                  <c:v>82.17499840365952</c:v>
                </c:pt>
                <c:pt idx="15">
                  <c:v>80.40712437147663</c:v>
                </c:pt>
                <c:pt idx="16">
                  <c:v>78.71366817088612</c:v>
                </c:pt>
                <c:pt idx="17">
                  <c:v>78.33858500648554</c:v>
                </c:pt>
                <c:pt idx="18">
                  <c:v>76.00502046014417</c:v>
                </c:pt>
                <c:pt idx="19">
                  <c:v>73.13576669025295</c:v>
                </c:pt>
                <c:pt idx="20">
                  <c:v>69.3998325327508</c:v>
                </c:pt>
                <c:pt idx="21">
                  <c:v>68.13437534772865</c:v>
                </c:pt>
                <c:pt idx="22">
                  <c:v>67.64757073812618</c:v>
                </c:pt>
                <c:pt idx="23">
                  <c:v>66.00719960941163</c:v>
                </c:pt>
                <c:pt idx="24">
                  <c:v>65.39146874093413</c:v>
                </c:pt>
                <c:pt idx="25">
                  <c:v>61.43160541249462</c:v>
                </c:pt>
                <c:pt idx="26">
                  <c:v>61.22519401695068</c:v>
                </c:pt>
                <c:pt idx="27">
                  <c:v>61.198496202994825</c:v>
                </c:pt>
                <c:pt idx="28">
                  <c:v>60.463815664604795</c:v>
                </c:pt>
                <c:pt idx="29">
                  <c:v>58.1373640861689</c:v>
                </c:pt>
                <c:pt idx="30">
                  <c:v>57.308832043563484</c:v>
                </c:pt>
                <c:pt idx="31">
                  <c:v>56.893023773679545</c:v>
                </c:pt>
                <c:pt idx="32">
                  <c:v>54.74840934618525</c:v>
                </c:pt>
                <c:pt idx="33">
                  <c:v>50.65026682353648</c:v>
                </c:pt>
                <c:pt idx="34">
                  <c:v>48.99190055766157</c:v>
                </c:pt>
                <c:pt idx="35">
                  <c:v>47.707706595067215</c:v>
                </c:pt>
                <c:pt idx="36">
                  <c:v>44.77705178459101</c:v>
                </c:pt>
                <c:pt idx="37">
                  <c:v>43.79188259122767</c:v>
                </c:pt>
                <c:pt idx="38">
                  <c:v>43.36733840187497</c:v>
                </c:pt>
                <c:pt idx="39">
                  <c:v>41.313899635020974</c:v>
                </c:pt>
                <c:pt idx="40">
                  <c:v>40.590474545903156</c:v>
                </c:pt>
                <c:pt idx="41">
                  <c:v>37.79682935963731</c:v>
                </c:pt>
                <c:pt idx="42">
                  <c:v>36.79605919138909</c:v>
                </c:pt>
                <c:pt idx="43">
                  <c:v>35.22280367031427</c:v>
                </c:pt>
                <c:pt idx="44">
                  <c:v>29.808328808803967</c:v>
                </c:pt>
                <c:pt idx="45">
                  <c:v>29.600372948462347</c:v>
                </c:pt>
                <c:pt idx="46">
                  <c:v>27.949942505850366</c:v>
                </c:pt>
                <c:pt idx="47">
                  <c:v>27.675133513583056</c:v>
                </c:pt>
                <c:pt idx="48">
                  <c:v>26.76056463797489</c:v>
                </c:pt>
                <c:pt idx="49">
                  <c:v>24.843349951618276</c:v>
                </c:pt>
                <c:pt idx="50">
                  <c:v>24.382252751359854</c:v>
                </c:pt>
                <c:pt idx="51">
                  <c:v>23.353201189132335</c:v>
                </c:pt>
                <c:pt idx="52">
                  <c:v>22.575848251584436</c:v>
                </c:pt>
                <c:pt idx="53">
                  <c:v>18.99171803213807</c:v>
                </c:pt>
                <c:pt idx="54">
                  <c:v>15.98686926366075</c:v>
                </c:pt>
                <c:pt idx="55">
                  <c:v>15.790444220929576</c:v>
                </c:pt>
                <c:pt idx="56">
                  <c:v>15.071371797622623</c:v>
                </c:pt>
                <c:pt idx="57">
                  <c:v>14.218063814362662</c:v>
                </c:pt>
                <c:pt idx="58">
                  <c:v>12.092347761328625</c:v>
                </c:pt>
                <c:pt idx="59">
                  <c:v>11.051789376582693</c:v>
                </c:pt>
                <c:pt idx="60">
                  <c:v>7.935672717107883</c:v>
                </c:pt>
                <c:pt idx="61">
                  <c:v>6.177309471285513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泌尿外科</c:v>
                </c:pt>
                <c:pt idx="2">
                  <c:v>血液科</c:v>
                </c:pt>
                <c:pt idx="3">
                  <c:v>妇科</c:v>
                </c:pt>
                <c:pt idx="4">
                  <c:v>妇科妇二科合并</c:v>
                </c:pt>
                <c:pt idx="5">
                  <c:v>小儿推拿科</c:v>
                </c:pt>
                <c:pt idx="6">
                  <c:v>口腔科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眼科</c:v>
                </c:pt>
                <c:pt idx="10">
                  <c:v>西区重症医学科</c:v>
                </c:pt>
                <c:pt idx="11">
                  <c:v>普通外科</c:v>
                </c:pt>
                <c:pt idx="12">
                  <c:v>肛肠科</c:v>
                </c:pt>
                <c:pt idx="13">
                  <c:v>脑病二科</c:v>
                </c:pt>
                <c:pt idx="14">
                  <c:v>肾脏内科</c:v>
                </c:pt>
                <c:pt idx="15">
                  <c:v>美容皮肤科</c:v>
                </c:pt>
                <c:pt idx="16">
                  <c:v>神经内科</c:v>
                </c:pt>
                <c:pt idx="17">
                  <c:v>中医外治中心</c:v>
                </c:pt>
                <c:pt idx="18">
                  <c:v>综合内科</c:v>
                </c:pt>
                <c:pt idx="19">
                  <c:v>儿科</c:v>
                </c:pt>
                <c:pt idx="20">
                  <c:v>治未病中心</c:v>
                </c:pt>
                <c:pt idx="21">
                  <c:v>脾胃病科</c:v>
                </c:pt>
                <c:pt idx="22">
                  <c:v>显微骨科</c:v>
                </c:pt>
                <c:pt idx="23">
                  <c:v>重症医学科</c:v>
                </c:pt>
                <c:pt idx="24">
                  <c:v>骨科</c:v>
                </c:pt>
                <c:pt idx="25">
                  <c:v>肝胆外科</c:v>
                </c:pt>
                <c:pt idx="26">
                  <c:v>心病一科</c:v>
                </c:pt>
                <c:pt idx="27">
                  <c:v>乳腺甲状腺外科</c:v>
                </c:pt>
                <c:pt idx="28">
                  <c:v>心病二科</c:v>
                </c:pt>
                <c:pt idx="29">
                  <c:v>老年医学科</c:v>
                </c:pt>
                <c:pt idx="30">
                  <c:v>脑病三科</c:v>
                </c:pt>
                <c:pt idx="31">
                  <c:v>脊柱骨科</c:v>
                </c:pt>
                <c:pt idx="32">
                  <c:v>呼吸内科</c:v>
                </c:pt>
                <c:pt idx="33">
                  <c:v>中医经典科</c:v>
                </c:pt>
                <c:pt idx="34">
                  <c:v>男科</c:v>
                </c:pt>
                <c:pt idx="35">
                  <c:v>关节骨科</c:v>
                </c:pt>
                <c:pt idx="36">
                  <c:v>神经外科</c:v>
                </c:pt>
                <c:pt idx="37">
                  <c:v>肝病科</c:v>
                </c:pt>
                <c:pt idx="38">
                  <c:v>推拿科</c:v>
                </c:pt>
                <c:pt idx="39">
                  <c:v>耳鼻喉科</c:v>
                </c:pt>
                <c:pt idx="40">
                  <c:v>妇二科</c:v>
                </c:pt>
                <c:pt idx="41">
                  <c:v>心血管内科</c:v>
                </c:pt>
                <c:pt idx="42">
                  <c:v>心病四科</c:v>
                </c:pt>
                <c:pt idx="43">
                  <c:v>胸外科</c:v>
                </c:pt>
                <c:pt idx="44">
                  <c:v>身心医学科</c:v>
                </c:pt>
                <c:pt idx="45">
                  <c:v>心病三科</c:v>
                </c:pt>
                <c:pt idx="46">
                  <c:v>肿瘤内科</c:v>
                </c:pt>
                <c:pt idx="47">
                  <c:v>运动损伤骨科</c:v>
                </c:pt>
                <c:pt idx="48">
                  <c:v>消化内科</c:v>
                </c:pt>
                <c:pt idx="49">
                  <c:v>内分泌科</c:v>
                </c:pt>
                <c:pt idx="50">
                  <c:v>皮肤科</c:v>
                </c:pt>
                <c:pt idx="51">
                  <c:v>东区肾病科</c:v>
                </c:pt>
                <c:pt idx="52">
                  <c:v>产科</c:v>
                </c:pt>
                <c:pt idx="53">
                  <c:v>脾胃科消化科合并</c:v>
                </c:pt>
                <c:pt idx="54">
                  <c:v>东区重症医学科</c:v>
                </c:pt>
                <c:pt idx="55">
                  <c:v>医院</c:v>
                </c:pt>
                <c:pt idx="56">
                  <c:v>微创骨科</c:v>
                </c:pt>
                <c:pt idx="57">
                  <c:v>康复科</c:v>
                </c:pt>
                <c:pt idx="58">
                  <c:v>肾病科</c:v>
                </c:pt>
                <c:pt idx="59">
                  <c:v>创伤骨科</c:v>
                </c:pt>
                <c:pt idx="60">
                  <c:v>周围血管科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99.73129292680821</c:v>
                </c:pt>
                <c:pt idx="2">
                  <c:v>97.01173458435991</c:v>
                </c:pt>
                <c:pt idx="3">
                  <c:v>95.46987633785835</c:v>
                </c:pt>
                <c:pt idx="4">
                  <c:v>95.40684409246425</c:v>
                </c:pt>
                <c:pt idx="5">
                  <c:v>94.62052442104913</c:v>
                </c:pt>
                <c:pt idx="6">
                  <c:v>94.48862398655977</c:v>
                </c:pt>
                <c:pt idx="7">
                  <c:v>92.50229990977762</c:v>
                </c:pt>
                <c:pt idx="8">
                  <c:v>91.4773956070539</c:v>
                </c:pt>
                <c:pt idx="9">
                  <c:v>89.05448581935002</c:v>
                </c:pt>
                <c:pt idx="10">
                  <c:v>88.95626784481921</c:v>
                </c:pt>
                <c:pt idx="11">
                  <c:v>85.56497568726009</c:v>
                </c:pt>
                <c:pt idx="12">
                  <c:v>84.65635242021708</c:v>
                </c:pt>
                <c:pt idx="13">
                  <c:v>83.89145730356665</c:v>
                </c:pt>
                <c:pt idx="14">
                  <c:v>82.9120301724343</c:v>
                </c:pt>
                <c:pt idx="15">
                  <c:v>81.93292414494941</c:v>
                </c:pt>
                <c:pt idx="16">
                  <c:v>81.44534103408454</c:v>
                </c:pt>
                <c:pt idx="17">
                  <c:v>79.94494504822617</c:v>
                </c:pt>
                <c:pt idx="18">
                  <c:v>79.62811712874935</c:v>
                </c:pt>
                <c:pt idx="19">
                  <c:v>78.14014679587592</c:v>
                </c:pt>
                <c:pt idx="20">
                  <c:v>73.07578279078655</c:v>
                </c:pt>
                <c:pt idx="21">
                  <c:v>72.60273178651632</c:v>
                </c:pt>
                <c:pt idx="22">
                  <c:v>71.5297813917673</c:v>
                </c:pt>
                <c:pt idx="23">
                  <c:v>70.45612703926265</c:v>
                </c:pt>
                <c:pt idx="24">
                  <c:v>70.3057987477555</c:v>
                </c:pt>
                <c:pt idx="25">
                  <c:v>69.4371878127158</c:v>
                </c:pt>
                <c:pt idx="26">
                  <c:v>68.09440797837338</c:v>
                </c:pt>
                <c:pt idx="27">
                  <c:v>67.84481104197131</c:v>
                </c:pt>
                <c:pt idx="28">
                  <c:v>64.33085569093178</c:v>
                </c:pt>
                <c:pt idx="29">
                  <c:v>63.15529456317323</c:v>
                </c:pt>
                <c:pt idx="30">
                  <c:v>63.047738989554894</c:v>
                </c:pt>
                <c:pt idx="31">
                  <c:v>59.727555820788155</c:v>
                </c:pt>
                <c:pt idx="32">
                  <c:v>57.93752640513127</c:v>
                </c:pt>
                <c:pt idx="33">
                  <c:v>57.37939477964251</c:v>
                </c:pt>
                <c:pt idx="34">
                  <c:v>55.23926533826644</c:v>
                </c:pt>
                <c:pt idx="35">
                  <c:v>54.01850707118736</c:v>
                </c:pt>
                <c:pt idx="36">
                  <c:v>53.36278235335721</c:v>
                </c:pt>
                <c:pt idx="37">
                  <c:v>48.236266008798204</c:v>
                </c:pt>
                <c:pt idx="38">
                  <c:v>46.25330708992436</c:v>
                </c:pt>
                <c:pt idx="39">
                  <c:v>44.832946458939986</c:v>
                </c:pt>
                <c:pt idx="40">
                  <c:v>44.55513556874904</c:v>
                </c:pt>
                <c:pt idx="41">
                  <c:v>43.95948142898646</c:v>
                </c:pt>
                <c:pt idx="42">
                  <c:v>42.94140869755917</c:v>
                </c:pt>
                <c:pt idx="43">
                  <c:v>42.58078142910649</c:v>
                </c:pt>
                <c:pt idx="44">
                  <c:v>36.61675397985979</c:v>
                </c:pt>
                <c:pt idx="45">
                  <c:v>36.38028998251386</c:v>
                </c:pt>
                <c:pt idx="46">
                  <c:v>31.134649384255315</c:v>
                </c:pt>
                <c:pt idx="47">
                  <c:v>27.7264577525953</c:v>
                </c:pt>
                <c:pt idx="48">
                  <c:v>24.447618548565952</c:v>
                </c:pt>
                <c:pt idx="49">
                  <c:v>24.04895970268225</c:v>
                </c:pt>
                <c:pt idx="50">
                  <c:v>23.48492906264221</c:v>
                </c:pt>
                <c:pt idx="51">
                  <c:v>21.17624766090433</c:v>
                </c:pt>
                <c:pt idx="52">
                  <c:v>19.21591576479011</c:v>
                </c:pt>
                <c:pt idx="53">
                  <c:v>16.758696950574308</c:v>
                </c:pt>
                <c:pt idx="54">
                  <c:v>14.906263982064736</c:v>
                </c:pt>
                <c:pt idx="55">
                  <c:v>14.847063688757041</c:v>
                </c:pt>
                <c:pt idx="56">
                  <c:v>14.095248203280343</c:v>
                </c:pt>
                <c:pt idx="57">
                  <c:v>13.024669881707268</c:v>
                </c:pt>
                <c:pt idx="58">
                  <c:v>8.705184565039637</c:v>
                </c:pt>
                <c:pt idx="59">
                  <c:v>4.278187859609226</c:v>
                </c:pt>
                <c:pt idx="60">
                  <c:v>4.229611133859792</c:v>
                </c:pt>
                <c:pt idx="61">
                  <c:v>2.1836686175176494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0.00008756241755406905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脾胃科消化科合并</c:v>
                </c:pt>
                <c:pt idx="2">
                  <c:v>美容皮肤科</c:v>
                </c:pt>
                <c:pt idx="3">
                  <c:v>中医外治中心</c:v>
                </c:pt>
                <c:pt idx="4">
                  <c:v>呼吸内科</c:v>
                </c:pt>
                <c:pt idx="5">
                  <c:v>运动损伤骨科</c:v>
                </c:pt>
                <c:pt idx="6">
                  <c:v>口腔科</c:v>
                </c:pt>
                <c:pt idx="7">
                  <c:v>妇二科</c:v>
                </c:pt>
                <c:pt idx="8">
                  <c:v>关节骨科</c:v>
                </c:pt>
                <c:pt idx="9">
                  <c:v>妇科妇二科合并</c:v>
                </c:pt>
                <c:pt idx="10">
                  <c:v>肾脏内科</c:v>
                </c:pt>
                <c:pt idx="11">
                  <c:v>小儿推拿科</c:v>
                </c:pt>
                <c:pt idx="12">
                  <c:v>肾病科</c:v>
                </c:pt>
                <c:pt idx="13">
                  <c:v>妇科</c:v>
                </c:pt>
                <c:pt idx="14">
                  <c:v>脑病二科</c:v>
                </c:pt>
                <c:pt idx="15">
                  <c:v>神经内科</c:v>
                </c:pt>
                <c:pt idx="16">
                  <c:v>消化内科</c:v>
                </c:pt>
                <c:pt idx="17">
                  <c:v>重症医学科</c:v>
                </c:pt>
                <c:pt idx="18">
                  <c:v>产科</c:v>
                </c:pt>
                <c:pt idx="19">
                  <c:v>内分泌科</c:v>
                </c:pt>
                <c:pt idx="20">
                  <c:v>肿瘤内科</c:v>
                </c:pt>
                <c:pt idx="21">
                  <c:v>神经外科</c:v>
                </c:pt>
                <c:pt idx="22">
                  <c:v>肛肠科</c:v>
                </c:pt>
                <c:pt idx="23">
                  <c:v>皮肤科</c:v>
                </c:pt>
                <c:pt idx="24">
                  <c:v>微创骨科</c:v>
                </c:pt>
                <c:pt idx="25">
                  <c:v>普通外科</c:v>
                </c:pt>
                <c:pt idx="26">
                  <c:v>泌尿外科</c:v>
                </c:pt>
                <c:pt idx="27">
                  <c:v>男科</c:v>
                </c:pt>
                <c:pt idx="28">
                  <c:v>医院</c:v>
                </c:pt>
                <c:pt idx="29">
                  <c:v>脊柱骨科</c:v>
                </c:pt>
                <c:pt idx="30">
                  <c:v>眼科</c:v>
                </c:pt>
                <c:pt idx="31">
                  <c:v>治未病中心</c:v>
                </c:pt>
                <c:pt idx="32">
                  <c:v>中医经典科</c:v>
                </c:pt>
                <c:pt idx="33">
                  <c:v>小儿骨科</c:v>
                </c:pt>
                <c:pt idx="34">
                  <c:v>东区肾病科</c:v>
                </c:pt>
                <c:pt idx="35">
                  <c:v>脑病三科</c:v>
                </c:pt>
                <c:pt idx="36">
                  <c:v>乳腺甲状腺外科</c:v>
                </c:pt>
                <c:pt idx="37">
                  <c:v>综合内科</c:v>
                </c:pt>
                <c:pt idx="38">
                  <c:v>推拿科</c:v>
                </c:pt>
                <c:pt idx="39">
                  <c:v>创伤骨科</c:v>
                </c:pt>
                <c:pt idx="40">
                  <c:v>西区重症医学科</c:v>
                </c:pt>
                <c:pt idx="41">
                  <c:v>身心医学科</c:v>
                </c:pt>
                <c:pt idx="42">
                  <c:v>肝病科</c:v>
                </c:pt>
                <c:pt idx="43">
                  <c:v>心病一科</c:v>
                </c:pt>
                <c:pt idx="44">
                  <c:v>脾胃病科</c:v>
                </c:pt>
                <c:pt idx="45">
                  <c:v>肝胆外科</c:v>
                </c:pt>
                <c:pt idx="46">
                  <c:v>心血管内科</c:v>
                </c:pt>
                <c:pt idx="47">
                  <c:v>胸外科</c:v>
                </c:pt>
                <c:pt idx="48">
                  <c:v>骨科</c:v>
                </c:pt>
                <c:pt idx="49">
                  <c:v>显微骨科</c:v>
                </c:pt>
                <c:pt idx="50">
                  <c:v>心病四科</c:v>
                </c:pt>
                <c:pt idx="51">
                  <c:v>针灸科</c:v>
                </c:pt>
                <c:pt idx="52">
                  <c:v>风湿病科</c:v>
                </c:pt>
                <c:pt idx="53">
                  <c:v>周围血管科</c:v>
                </c:pt>
                <c:pt idx="54">
                  <c:v>儿科</c:v>
                </c:pt>
                <c:pt idx="55">
                  <c:v>老年医学科</c:v>
                </c:pt>
                <c:pt idx="56">
                  <c:v>心病二科</c:v>
                </c:pt>
                <c:pt idx="57">
                  <c:v>心病三科</c:v>
                </c:pt>
                <c:pt idx="58">
                  <c:v>康复科</c:v>
                </c:pt>
                <c:pt idx="59">
                  <c:v>耳鼻喉科</c:v>
                </c:pt>
                <c:pt idx="60">
                  <c:v>血液科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97.76751620714995</c:v>
                </c:pt>
                <c:pt idx="2">
                  <c:v>95.16934395992115</c:v>
                </c:pt>
                <c:pt idx="3">
                  <c:v>94.1110644884242</c:v>
                </c:pt>
                <c:pt idx="4">
                  <c:v>93.19249371110787</c:v>
                </c:pt>
                <c:pt idx="5">
                  <c:v>92.87278341641253</c:v>
                </c:pt>
                <c:pt idx="6">
                  <c:v>89.84676584115091</c:v>
                </c:pt>
                <c:pt idx="7">
                  <c:v>84.17007088345424</c:v>
                </c:pt>
                <c:pt idx="8">
                  <c:v>82.31091382193566</c:v>
                </c:pt>
                <c:pt idx="9">
                  <c:v>81.80180727992673</c:v>
                </c:pt>
                <c:pt idx="10">
                  <c:v>81.17893861093448</c:v>
                </c:pt>
                <c:pt idx="11">
                  <c:v>80.19348425145023</c:v>
                </c:pt>
                <c:pt idx="12">
                  <c:v>75.59034165506934</c:v>
                </c:pt>
                <c:pt idx="13">
                  <c:v>71.98886410906834</c:v>
                </c:pt>
                <c:pt idx="14">
                  <c:v>71.84074190517174</c:v>
                </c:pt>
                <c:pt idx="15">
                  <c:v>71.68803625043557</c:v>
                </c:pt>
                <c:pt idx="16">
                  <c:v>70.09092915612699</c:v>
                </c:pt>
                <c:pt idx="17">
                  <c:v>70.03600528235499</c:v>
                </c:pt>
                <c:pt idx="18">
                  <c:v>65.10928974518735</c:v>
                </c:pt>
                <c:pt idx="19">
                  <c:v>64.43177837296138</c:v>
                </c:pt>
                <c:pt idx="20">
                  <c:v>61.31510869153449</c:v>
                </c:pt>
                <c:pt idx="21">
                  <c:v>60.806057975892465</c:v>
                </c:pt>
                <c:pt idx="22">
                  <c:v>59.3375365309364</c:v>
                </c:pt>
                <c:pt idx="23">
                  <c:v>59.113064997766564</c:v>
                </c:pt>
                <c:pt idx="24">
                  <c:v>55.59110835352243</c:v>
                </c:pt>
                <c:pt idx="25">
                  <c:v>54.46093485858931</c:v>
                </c:pt>
                <c:pt idx="26">
                  <c:v>54.38798442340931</c:v>
                </c:pt>
                <c:pt idx="27">
                  <c:v>50.866995175533624</c:v>
                </c:pt>
                <c:pt idx="28">
                  <c:v>50.599890163986814</c:v>
                </c:pt>
                <c:pt idx="29">
                  <c:v>50.23547112451708</c:v>
                </c:pt>
                <c:pt idx="30">
                  <c:v>49.788757784733946</c:v>
                </c:pt>
                <c:pt idx="31">
                  <c:v>46.28336755618413</c:v>
                </c:pt>
                <c:pt idx="32">
                  <c:v>44.24946948818147</c:v>
                </c:pt>
                <c:pt idx="33">
                  <c:v>42.830899356918025</c:v>
                </c:pt>
                <c:pt idx="34">
                  <c:v>42.611602209937125</c:v>
                </c:pt>
                <c:pt idx="35">
                  <c:v>41.33986102855283</c:v>
                </c:pt>
                <c:pt idx="36">
                  <c:v>38.459457594624965</c:v>
                </c:pt>
                <c:pt idx="37">
                  <c:v>37.37692818493917</c:v>
                </c:pt>
                <c:pt idx="38">
                  <c:v>36.73144593201835</c:v>
                </c:pt>
                <c:pt idx="39">
                  <c:v>32.10998165884421</c:v>
                </c:pt>
                <c:pt idx="40">
                  <c:v>31.011313648355433</c:v>
                </c:pt>
                <c:pt idx="41">
                  <c:v>29.942200614088623</c:v>
                </c:pt>
                <c:pt idx="42">
                  <c:v>29.846549208936935</c:v>
                </c:pt>
                <c:pt idx="43">
                  <c:v>29.343061614882572</c:v>
                </c:pt>
                <c:pt idx="44">
                  <c:v>29.226949683137768</c:v>
                </c:pt>
                <c:pt idx="45">
                  <c:v>26.760797109731257</c:v>
                </c:pt>
                <c:pt idx="46">
                  <c:v>25.28777704543163</c:v>
                </c:pt>
                <c:pt idx="47">
                  <c:v>25.126835021391</c:v>
                </c:pt>
                <c:pt idx="48">
                  <c:v>18.570026875376097</c:v>
                </c:pt>
                <c:pt idx="49">
                  <c:v>14.718245596074862</c:v>
                </c:pt>
                <c:pt idx="50">
                  <c:v>14.356637399375884</c:v>
                </c:pt>
                <c:pt idx="51">
                  <c:v>13.75302618025856</c:v>
                </c:pt>
                <c:pt idx="52">
                  <c:v>12.222733529826678</c:v>
                </c:pt>
                <c:pt idx="53">
                  <c:v>11.258054999155744</c:v>
                </c:pt>
                <c:pt idx="54">
                  <c:v>9.742297944268802</c:v>
                </c:pt>
                <c:pt idx="55">
                  <c:v>8.711791083765679</c:v>
                </c:pt>
                <c:pt idx="56">
                  <c:v>7.539845060521326</c:v>
                </c:pt>
                <c:pt idx="57">
                  <c:v>3.972765395167712</c:v>
                </c:pt>
                <c:pt idx="58">
                  <c:v>3.7957230036758673</c:v>
                </c:pt>
                <c:pt idx="59">
                  <c:v>2.4569468302895046</c:v>
                </c:pt>
                <c:pt idx="60">
                  <c:v>1.788342895811886</c:v>
                </c:pt>
                <c:pt idx="61">
                  <c:v>0.8006942164559319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心病三科</c:v>
                </c:pt>
                <c:pt idx="2">
                  <c:v>心病四科</c:v>
                </c:pt>
                <c:pt idx="3">
                  <c:v>普通外科</c:v>
                </c:pt>
                <c:pt idx="4">
                  <c:v>内分泌科</c:v>
                </c:pt>
                <c:pt idx="5">
                  <c:v>脑病二科</c:v>
                </c:pt>
                <c:pt idx="6">
                  <c:v>妇科</c:v>
                </c:pt>
                <c:pt idx="7">
                  <c:v>脊柱骨科</c:v>
                </c:pt>
                <c:pt idx="8">
                  <c:v>乳腺甲状腺外科</c:v>
                </c:pt>
                <c:pt idx="9">
                  <c:v>泌尿外科</c:v>
                </c:pt>
                <c:pt idx="10">
                  <c:v>神经外科</c:v>
                </c:pt>
                <c:pt idx="11">
                  <c:v>脑病三科</c:v>
                </c:pt>
                <c:pt idx="12">
                  <c:v>心病二科</c:v>
                </c:pt>
                <c:pt idx="13">
                  <c:v>皮肤科</c:v>
                </c:pt>
                <c:pt idx="14">
                  <c:v>男科</c:v>
                </c:pt>
                <c:pt idx="15">
                  <c:v>眼科</c:v>
                </c:pt>
                <c:pt idx="16">
                  <c:v>康复科</c:v>
                </c:pt>
                <c:pt idx="17">
                  <c:v>关节骨科</c:v>
                </c:pt>
                <c:pt idx="18">
                  <c:v>治未病中心</c:v>
                </c:pt>
                <c:pt idx="19">
                  <c:v>骨科</c:v>
                </c:pt>
                <c:pt idx="20">
                  <c:v>神经内科</c:v>
                </c:pt>
                <c:pt idx="21">
                  <c:v>身心医学科</c:v>
                </c:pt>
                <c:pt idx="22">
                  <c:v>中医外治中心</c:v>
                </c:pt>
                <c:pt idx="23">
                  <c:v>小儿骨科</c:v>
                </c:pt>
                <c:pt idx="24">
                  <c:v>肛肠科</c:v>
                </c:pt>
                <c:pt idx="25">
                  <c:v>心血管内科</c:v>
                </c:pt>
                <c:pt idx="26">
                  <c:v>显微骨科</c:v>
                </c:pt>
                <c:pt idx="27">
                  <c:v>重症医学科</c:v>
                </c:pt>
                <c:pt idx="28">
                  <c:v>东区肾病科</c:v>
                </c:pt>
                <c:pt idx="29">
                  <c:v>脾胃病科</c:v>
                </c:pt>
                <c:pt idx="30">
                  <c:v>老年医学科</c:v>
                </c:pt>
                <c:pt idx="31">
                  <c:v>微创骨科</c:v>
                </c:pt>
                <c:pt idx="32">
                  <c:v>口腔科</c:v>
                </c:pt>
                <c:pt idx="33">
                  <c:v>肾脏内科</c:v>
                </c:pt>
                <c:pt idx="34">
                  <c:v>周围血管科</c:v>
                </c:pt>
                <c:pt idx="35">
                  <c:v>美容皮肤科</c:v>
                </c:pt>
                <c:pt idx="36">
                  <c:v>肾病科</c:v>
                </c:pt>
                <c:pt idx="37">
                  <c:v>医院</c:v>
                </c:pt>
                <c:pt idx="38">
                  <c:v>中医经典科</c:v>
                </c:pt>
                <c:pt idx="39">
                  <c:v>血液科</c:v>
                </c:pt>
                <c:pt idx="40">
                  <c:v>肝胆外科</c:v>
                </c:pt>
                <c:pt idx="41">
                  <c:v>运动损伤骨科</c:v>
                </c:pt>
                <c:pt idx="42">
                  <c:v>儿科</c:v>
                </c:pt>
                <c:pt idx="43">
                  <c:v>心病一科</c:v>
                </c:pt>
                <c:pt idx="44">
                  <c:v>脑病一科</c:v>
                </c:pt>
                <c:pt idx="45">
                  <c:v>推拿科</c:v>
                </c:pt>
                <c:pt idx="46">
                  <c:v>胸外科</c:v>
                </c:pt>
                <c:pt idx="47">
                  <c:v>妇二科</c:v>
                </c:pt>
                <c:pt idx="48">
                  <c:v>风湿病科</c:v>
                </c:pt>
                <c:pt idx="49">
                  <c:v>小儿推拿科</c:v>
                </c:pt>
                <c:pt idx="50">
                  <c:v>西区重症医学科</c:v>
                </c:pt>
                <c:pt idx="51">
                  <c:v>脾胃科消化科合并</c:v>
                </c:pt>
                <c:pt idx="52">
                  <c:v>呼吸内科</c:v>
                </c:pt>
                <c:pt idx="53">
                  <c:v>综合内科</c:v>
                </c:pt>
                <c:pt idx="54">
                  <c:v>针灸科</c:v>
                </c:pt>
                <c:pt idx="55">
                  <c:v>产科</c:v>
                </c:pt>
                <c:pt idx="56">
                  <c:v>消化内科</c:v>
                </c:pt>
                <c:pt idx="57">
                  <c:v>耳鼻喉科</c:v>
                </c:pt>
                <c:pt idx="58">
                  <c:v>妇科妇二科合并</c:v>
                </c:pt>
                <c:pt idx="59">
                  <c:v>肿瘤内科</c:v>
                </c:pt>
                <c:pt idx="60">
                  <c:v>肝病科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96.45012379176185</c:v>
                </c:pt>
                <c:pt idx="2">
                  <c:v>93.5413341683555</c:v>
                </c:pt>
                <c:pt idx="3">
                  <c:v>93.18096751164433</c:v>
                </c:pt>
                <c:pt idx="4">
                  <c:v>92.36260176894912</c:v>
                </c:pt>
                <c:pt idx="5">
                  <c:v>91.57544663391347</c:v>
                </c:pt>
                <c:pt idx="6">
                  <c:v>90.11867384996823</c:v>
                </c:pt>
                <c:pt idx="7">
                  <c:v>86.85164732557672</c:v>
                </c:pt>
                <c:pt idx="8">
                  <c:v>83.65055753935025</c:v>
                </c:pt>
                <c:pt idx="9">
                  <c:v>76.76701114174085</c:v>
                </c:pt>
                <c:pt idx="10">
                  <c:v>76.18240804435877</c:v>
                </c:pt>
                <c:pt idx="11">
                  <c:v>76.1465779306087</c:v>
                </c:pt>
                <c:pt idx="12">
                  <c:v>74.9426809846578</c:v>
                </c:pt>
                <c:pt idx="13">
                  <c:v>74.29693803315315</c:v>
                </c:pt>
                <c:pt idx="14">
                  <c:v>73.39189007884556</c:v>
                </c:pt>
                <c:pt idx="15">
                  <c:v>72.53378469345412</c:v>
                </c:pt>
                <c:pt idx="16">
                  <c:v>71.07861811147924</c:v>
                </c:pt>
                <c:pt idx="17">
                  <c:v>70.52290070733136</c:v>
                </c:pt>
                <c:pt idx="18">
                  <c:v>69.66464489915573</c:v>
                </c:pt>
                <c:pt idx="19">
                  <c:v>68.06400736551852</c:v>
                </c:pt>
                <c:pt idx="20">
                  <c:v>66.9554117233135</c:v>
                </c:pt>
                <c:pt idx="21">
                  <c:v>63.49328839974762</c:v>
                </c:pt>
                <c:pt idx="22">
                  <c:v>62.60633700918726</c:v>
                </c:pt>
                <c:pt idx="23">
                  <c:v>61.410157111351324</c:v>
                </c:pt>
                <c:pt idx="24">
                  <c:v>59.70269433623235</c:v>
                </c:pt>
                <c:pt idx="25">
                  <c:v>59.5742866240605</c:v>
                </c:pt>
                <c:pt idx="26">
                  <c:v>57.23660598134391</c:v>
                </c:pt>
                <c:pt idx="27">
                  <c:v>54.59288520658421</c:v>
                </c:pt>
                <c:pt idx="28">
                  <c:v>48.536274068058795</c:v>
                </c:pt>
                <c:pt idx="29">
                  <c:v>48.21060814587819</c:v>
                </c:pt>
                <c:pt idx="30">
                  <c:v>46.62762756608518</c:v>
                </c:pt>
                <c:pt idx="31">
                  <c:v>45.65516601163845</c:v>
                </c:pt>
                <c:pt idx="32">
                  <c:v>43.472749476925195</c:v>
                </c:pt>
                <c:pt idx="33">
                  <c:v>40.93987857622703</c:v>
                </c:pt>
                <c:pt idx="34">
                  <c:v>38.95760122081957</c:v>
                </c:pt>
                <c:pt idx="35">
                  <c:v>38.770448075599425</c:v>
                </c:pt>
                <c:pt idx="36">
                  <c:v>37.73839045585656</c:v>
                </c:pt>
                <c:pt idx="37">
                  <c:v>36.26107780328732</c:v>
                </c:pt>
                <c:pt idx="38">
                  <c:v>35.35215351083049</c:v>
                </c:pt>
                <c:pt idx="39">
                  <c:v>34.624821616071614</c:v>
                </c:pt>
                <c:pt idx="40">
                  <c:v>33.05149152214171</c:v>
                </c:pt>
                <c:pt idx="41">
                  <c:v>28.551234466562363</c:v>
                </c:pt>
                <c:pt idx="42">
                  <c:v>25.98591655022222</c:v>
                </c:pt>
                <c:pt idx="43">
                  <c:v>25.28401143851744</c:v>
                </c:pt>
                <c:pt idx="44">
                  <c:v>23.519221932213174</c:v>
                </c:pt>
                <c:pt idx="45">
                  <c:v>22.53631786498422</c:v>
                </c:pt>
                <c:pt idx="46">
                  <c:v>22.459640116208554</c:v>
                </c:pt>
                <c:pt idx="47">
                  <c:v>21.638941778183504</c:v>
                </c:pt>
                <c:pt idx="48">
                  <c:v>19.19325943036424</c:v>
                </c:pt>
                <c:pt idx="49">
                  <c:v>14.124605844882772</c:v>
                </c:pt>
                <c:pt idx="50">
                  <c:v>14.020160764760686</c:v>
                </c:pt>
                <c:pt idx="51">
                  <c:v>12.78640043900665</c:v>
                </c:pt>
                <c:pt idx="52">
                  <c:v>12.252014386282571</c:v>
                </c:pt>
                <c:pt idx="53">
                  <c:v>9.905975310798482</c:v>
                </c:pt>
                <c:pt idx="54">
                  <c:v>8.890129520873597</c:v>
                </c:pt>
                <c:pt idx="55">
                  <c:v>8.486392444405777</c:v>
                </c:pt>
                <c:pt idx="56">
                  <c:v>7.657758485802309</c:v>
                </c:pt>
                <c:pt idx="57">
                  <c:v>7.422580966546355</c:v>
                </c:pt>
                <c:pt idx="58">
                  <c:v>6.728133175733022</c:v>
                </c:pt>
                <c:pt idx="59">
                  <c:v>5.20158673266692</c:v>
                </c:pt>
                <c:pt idx="60">
                  <c:v>5.059703484599883</c:v>
                </c:pt>
                <c:pt idx="61">
                  <c:v>3.45610828025305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妇二科</c:v>
                </c:pt>
                <c:pt idx="2">
                  <c:v>神经外科</c:v>
                </c:pt>
                <c:pt idx="3">
                  <c:v>神经内科</c:v>
                </c:pt>
                <c:pt idx="4">
                  <c:v>皮肤科</c:v>
                </c:pt>
                <c:pt idx="5">
                  <c:v>儿科</c:v>
                </c:pt>
                <c:pt idx="6">
                  <c:v>重症医学科</c:v>
                </c:pt>
                <c:pt idx="7">
                  <c:v>脾胃科消化科合并</c:v>
                </c:pt>
                <c:pt idx="8">
                  <c:v>风湿病科</c:v>
                </c:pt>
                <c:pt idx="9">
                  <c:v>肾病科</c:v>
                </c:pt>
                <c:pt idx="10">
                  <c:v>综合内科</c:v>
                </c:pt>
                <c:pt idx="11">
                  <c:v>运动损伤骨科</c:v>
                </c:pt>
                <c:pt idx="12">
                  <c:v>脾胃病科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肛肠科</c:v>
                </c:pt>
                <c:pt idx="16">
                  <c:v>妇科</c:v>
                </c:pt>
                <c:pt idx="17">
                  <c:v>心病三科</c:v>
                </c:pt>
                <c:pt idx="18">
                  <c:v>周围血管科</c:v>
                </c:pt>
                <c:pt idx="19">
                  <c:v>眼科</c:v>
                </c:pt>
                <c:pt idx="20">
                  <c:v>创伤骨科</c:v>
                </c:pt>
                <c:pt idx="21">
                  <c:v>胸外科</c:v>
                </c:pt>
                <c:pt idx="22">
                  <c:v>泌尿外科</c:v>
                </c:pt>
                <c:pt idx="23">
                  <c:v>微创骨科</c:v>
                </c:pt>
                <c:pt idx="24">
                  <c:v>耳鼻喉科</c:v>
                </c:pt>
                <c:pt idx="25">
                  <c:v>脑病二科</c:v>
                </c:pt>
                <c:pt idx="26">
                  <c:v>西区重症医学科</c:v>
                </c:pt>
                <c:pt idx="27">
                  <c:v>骨科</c:v>
                </c:pt>
                <c:pt idx="28">
                  <c:v>中医外治中心</c:v>
                </c:pt>
                <c:pt idx="29">
                  <c:v>脊柱骨科</c:v>
                </c:pt>
                <c:pt idx="30">
                  <c:v>乳腺甲状腺外科</c:v>
                </c:pt>
                <c:pt idx="31">
                  <c:v>脑病三科</c:v>
                </c:pt>
                <c:pt idx="32">
                  <c:v>肝胆外科</c:v>
                </c:pt>
                <c:pt idx="33">
                  <c:v>老年医学科</c:v>
                </c:pt>
                <c:pt idx="34">
                  <c:v>小儿骨科</c:v>
                </c:pt>
                <c:pt idx="35">
                  <c:v>美容皮肤科</c:v>
                </c:pt>
                <c:pt idx="36">
                  <c:v>东区肾病科</c:v>
                </c:pt>
                <c:pt idx="37">
                  <c:v>男科</c:v>
                </c:pt>
                <c:pt idx="38">
                  <c:v>肝病科</c:v>
                </c:pt>
                <c:pt idx="39">
                  <c:v>治未病中心</c:v>
                </c:pt>
                <c:pt idx="40">
                  <c:v>呼吸内科</c:v>
                </c:pt>
                <c:pt idx="41">
                  <c:v>肾脏内科</c:v>
                </c:pt>
                <c:pt idx="42">
                  <c:v>推拿科</c:v>
                </c:pt>
                <c:pt idx="43">
                  <c:v>产科</c:v>
                </c:pt>
                <c:pt idx="44">
                  <c:v>针灸科</c:v>
                </c:pt>
                <c:pt idx="45">
                  <c:v>康复科</c:v>
                </c:pt>
                <c:pt idx="46">
                  <c:v>东区重症医学科</c:v>
                </c:pt>
                <c:pt idx="47">
                  <c:v>关节骨科</c:v>
                </c:pt>
                <c:pt idx="48">
                  <c:v>脑病一科</c:v>
                </c:pt>
                <c:pt idx="49">
                  <c:v>心病二科</c:v>
                </c:pt>
                <c:pt idx="50">
                  <c:v>内分泌科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消化内科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心血管内科</c:v>
                </c:pt>
                <c:pt idx="57">
                  <c:v>妇科妇二科合并</c:v>
                </c:pt>
                <c:pt idx="58">
                  <c:v>身心医学科</c:v>
                </c:pt>
                <c:pt idx="59">
                  <c:v>肿瘤内科</c:v>
                </c:pt>
                <c:pt idx="60">
                  <c:v>口腔科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87.91482878123497</c:v>
                </c:pt>
                <c:pt idx="2">
                  <c:v>87.51937336577701</c:v>
                </c:pt>
                <c:pt idx="3">
                  <c:v>86.10364378830067</c:v>
                </c:pt>
                <c:pt idx="4">
                  <c:v>85.98867514750555</c:v>
                </c:pt>
                <c:pt idx="5">
                  <c:v>84.29321667972691</c:v>
                </c:pt>
                <c:pt idx="6">
                  <c:v>83.40332573710822</c:v>
                </c:pt>
                <c:pt idx="7">
                  <c:v>82.41448450062578</c:v>
                </c:pt>
                <c:pt idx="8">
                  <c:v>80.61178018260586</c:v>
                </c:pt>
                <c:pt idx="9">
                  <c:v>76.89341999628039</c:v>
                </c:pt>
                <c:pt idx="10">
                  <c:v>75.53226566932183</c:v>
                </c:pt>
                <c:pt idx="11">
                  <c:v>74.43524883486707</c:v>
                </c:pt>
                <c:pt idx="12">
                  <c:v>74.35266507181595</c:v>
                </c:pt>
                <c:pt idx="13">
                  <c:v>72.456315455582</c:v>
                </c:pt>
                <c:pt idx="14">
                  <c:v>71.72716373391451</c:v>
                </c:pt>
                <c:pt idx="15">
                  <c:v>70.11638060735356</c:v>
                </c:pt>
                <c:pt idx="16">
                  <c:v>69.13110410406102</c:v>
                </c:pt>
                <c:pt idx="17">
                  <c:v>68.44495930371025</c:v>
                </c:pt>
                <c:pt idx="18">
                  <c:v>66.23792373906312</c:v>
                </c:pt>
                <c:pt idx="19">
                  <c:v>62.884261101761034</c:v>
                </c:pt>
                <c:pt idx="20">
                  <c:v>62.315968583093145</c:v>
                </c:pt>
                <c:pt idx="21">
                  <c:v>56.63061170981316</c:v>
                </c:pt>
                <c:pt idx="22">
                  <c:v>53.27435617655555</c:v>
                </c:pt>
                <c:pt idx="23">
                  <c:v>53.071577402702104</c:v>
                </c:pt>
                <c:pt idx="24">
                  <c:v>53.031165532764646</c:v>
                </c:pt>
                <c:pt idx="25">
                  <c:v>52.91811592843439</c:v>
                </c:pt>
                <c:pt idx="26">
                  <c:v>52.61134265053156</c:v>
                </c:pt>
                <c:pt idx="27">
                  <c:v>52.58641016838097</c:v>
                </c:pt>
                <c:pt idx="28">
                  <c:v>52.01083230949858</c:v>
                </c:pt>
                <c:pt idx="29">
                  <c:v>50.50864829988501</c:v>
                </c:pt>
                <c:pt idx="30">
                  <c:v>48.63678390410199</c:v>
                </c:pt>
                <c:pt idx="31">
                  <c:v>48.62500614496638</c:v>
                </c:pt>
                <c:pt idx="32">
                  <c:v>48.16241355738514</c:v>
                </c:pt>
                <c:pt idx="33">
                  <c:v>46.383309089087945</c:v>
                </c:pt>
                <c:pt idx="34">
                  <c:v>45.40308909637306</c:v>
                </c:pt>
                <c:pt idx="35">
                  <c:v>45.19376097340309</c:v>
                </c:pt>
                <c:pt idx="36">
                  <c:v>45.055314343137134</c:v>
                </c:pt>
                <c:pt idx="37">
                  <c:v>40.09345700894945</c:v>
                </c:pt>
                <c:pt idx="38">
                  <c:v>39.69425440028096</c:v>
                </c:pt>
                <c:pt idx="39">
                  <c:v>38.33655704303607</c:v>
                </c:pt>
                <c:pt idx="40">
                  <c:v>38.06382088208236</c:v>
                </c:pt>
                <c:pt idx="41">
                  <c:v>34.2763261221973</c:v>
                </c:pt>
                <c:pt idx="42">
                  <c:v>31.11811332225367</c:v>
                </c:pt>
                <c:pt idx="43">
                  <c:v>27.670347964380927</c:v>
                </c:pt>
                <c:pt idx="44">
                  <c:v>27.560380587549794</c:v>
                </c:pt>
                <c:pt idx="45">
                  <c:v>27.249366751672934</c:v>
                </c:pt>
                <c:pt idx="46">
                  <c:v>25.464713051002228</c:v>
                </c:pt>
                <c:pt idx="47">
                  <c:v>21.780459110318073</c:v>
                </c:pt>
                <c:pt idx="48">
                  <c:v>20.134149434335043</c:v>
                </c:pt>
                <c:pt idx="49">
                  <c:v>19.910038052838576</c:v>
                </c:pt>
                <c:pt idx="50">
                  <c:v>19.366741979027395</c:v>
                </c:pt>
                <c:pt idx="51">
                  <c:v>15.094238849443144</c:v>
                </c:pt>
                <c:pt idx="52">
                  <c:v>14.314856475096137</c:v>
                </c:pt>
                <c:pt idx="53">
                  <c:v>13.19525823097214</c:v>
                </c:pt>
                <c:pt idx="54">
                  <c:v>12.674376330662144</c:v>
                </c:pt>
                <c:pt idx="55">
                  <c:v>12.493415015947436</c:v>
                </c:pt>
                <c:pt idx="56">
                  <c:v>11.897528572493016</c:v>
                </c:pt>
                <c:pt idx="57">
                  <c:v>8.434665495518946</c:v>
                </c:pt>
                <c:pt idx="58">
                  <c:v>7.50324607986189</c:v>
                </c:pt>
                <c:pt idx="59">
                  <c:v>6.324918361501587</c:v>
                </c:pt>
                <c:pt idx="60">
                  <c:v>1.2859695097907642</c:v>
                </c:pt>
                <c:pt idx="61">
                  <c:v>0.32066564131467895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风湿病科</c:v>
                </c:pt>
                <c:pt idx="2">
                  <c:v>脾胃病科</c:v>
                </c:pt>
                <c:pt idx="3">
                  <c:v>脑病二科</c:v>
                </c:pt>
                <c:pt idx="4">
                  <c:v>血液科</c:v>
                </c:pt>
                <c:pt idx="5">
                  <c:v>西区重症医学科</c:v>
                </c:pt>
                <c:pt idx="6">
                  <c:v>耳鼻喉科</c:v>
                </c:pt>
                <c:pt idx="7">
                  <c:v>重症医学科</c:v>
                </c:pt>
                <c:pt idx="8">
                  <c:v>普通外科</c:v>
                </c:pt>
                <c:pt idx="9">
                  <c:v>小儿推拿科</c:v>
                </c:pt>
                <c:pt idx="10">
                  <c:v>显微骨科</c:v>
                </c:pt>
                <c:pt idx="11">
                  <c:v>心病一科</c:v>
                </c:pt>
                <c:pt idx="12">
                  <c:v>老年医学科</c:v>
                </c:pt>
                <c:pt idx="13">
                  <c:v>美容皮肤科</c:v>
                </c:pt>
                <c:pt idx="14">
                  <c:v>东区重症医学科</c:v>
                </c:pt>
                <c:pt idx="15">
                  <c:v>肾病科</c:v>
                </c:pt>
                <c:pt idx="16">
                  <c:v>创伤骨科</c:v>
                </c:pt>
                <c:pt idx="17">
                  <c:v>运动损伤骨科</c:v>
                </c:pt>
                <c:pt idx="18">
                  <c:v>妇科</c:v>
                </c:pt>
                <c:pt idx="19">
                  <c:v>综合内科</c:v>
                </c:pt>
                <c:pt idx="20">
                  <c:v>呼吸内科</c:v>
                </c:pt>
                <c:pt idx="21">
                  <c:v>妇科妇二科合并</c:v>
                </c:pt>
                <c:pt idx="22">
                  <c:v>妇二科</c:v>
                </c:pt>
                <c:pt idx="23">
                  <c:v>心病三科</c:v>
                </c:pt>
                <c:pt idx="24">
                  <c:v>神经外科</c:v>
                </c:pt>
                <c:pt idx="25">
                  <c:v>乳腺甲状腺外科</c:v>
                </c:pt>
                <c:pt idx="26">
                  <c:v>消化内科</c:v>
                </c:pt>
                <c:pt idx="27">
                  <c:v>脊柱骨科</c:v>
                </c:pt>
                <c:pt idx="28">
                  <c:v>康复科</c:v>
                </c:pt>
                <c:pt idx="29">
                  <c:v>骨科</c:v>
                </c:pt>
                <c:pt idx="30">
                  <c:v>神经内科</c:v>
                </c:pt>
                <c:pt idx="31">
                  <c:v>肿瘤内科</c:v>
                </c:pt>
                <c:pt idx="32">
                  <c:v>内分泌科</c:v>
                </c:pt>
                <c:pt idx="33">
                  <c:v>中医经典科</c:v>
                </c:pt>
                <c:pt idx="34">
                  <c:v>心病四科</c:v>
                </c:pt>
                <c:pt idx="35">
                  <c:v>针灸科</c:v>
                </c:pt>
                <c:pt idx="36">
                  <c:v>医院</c:v>
                </c:pt>
                <c:pt idx="37">
                  <c:v>脾胃科消化科合并</c:v>
                </c:pt>
                <c:pt idx="38">
                  <c:v>心血管内科</c:v>
                </c:pt>
                <c:pt idx="39">
                  <c:v>肛肠科</c:v>
                </c:pt>
                <c:pt idx="40">
                  <c:v>肝病科</c:v>
                </c:pt>
                <c:pt idx="41">
                  <c:v>小儿骨科</c:v>
                </c:pt>
                <c:pt idx="42">
                  <c:v>中医外治中心</c:v>
                </c:pt>
                <c:pt idx="43">
                  <c:v>泌尿外科</c:v>
                </c:pt>
                <c:pt idx="44">
                  <c:v>东区肾病科</c:v>
                </c:pt>
                <c:pt idx="45">
                  <c:v>心病二科</c:v>
                </c:pt>
                <c:pt idx="46">
                  <c:v>肾脏内科</c:v>
                </c:pt>
                <c:pt idx="47">
                  <c:v>脑病三科</c:v>
                </c:pt>
                <c:pt idx="48">
                  <c:v>肝胆外科</c:v>
                </c:pt>
                <c:pt idx="49">
                  <c:v>脑病一科</c:v>
                </c:pt>
                <c:pt idx="50">
                  <c:v>儿科</c:v>
                </c:pt>
                <c:pt idx="51">
                  <c:v>眼科</c:v>
                </c:pt>
                <c:pt idx="52">
                  <c:v>治未病中心</c:v>
                </c:pt>
                <c:pt idx="53">
                  <c:v>皮肤科</c:v>
                </c:pt>
                <c:pt idx="54">
                  <c:v>产科</c:v>
                </c:pt>
                <c:pt idx="55">
                  <c:v>微创骨科</c:v>
                </c:pt>
                <c:pt idx="56">
                  <c:v>口腔科</c:v>
                </c:pt>
                <c:pt idx="57">
                  <c:v>胸外科</c:v>
                </c:pt>
                <c:pt idx="58">
                  <c:v>关节骨科</c:v>
                </c:pt>
                <c:pt idx="59">
                  <c:v>周围血管科</c:v>
                </c:pt>
                <c:pt idx="60">
                  <c:v>男科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18.922564365774054</c:v>
                </c:pt>
                <c:pt idx="2">
                  <c:v>18.240019165955673</c:v>
                </c:pt>
                <c:pt idx="3">
                  <c:v>14.727766778292661</c:v>
                </c:pt>
                <c:pt idx="4">
                  <c:v>11.403160052435764</c:v>
                </c:pt>
                <c:pt idx="5">
                  <c:v>11.27332255869479</c:v>
                </c:pt>
                <c:pt idx="6">
                  <c:v>9.275705466835454</c:v>
                </c:pt>
                <c:pt idx="7">
                  <c:v>7.824102833484478</c:v>
                </c:pt>
                <c:pt idx="8">
                  <c:v>7.193591748209206</c:v>
                </c:pt>
                <c:pt idx="9">
                  <c:v>6.273756092070655</c:v>
                </c:pt>
                <c:pt idx="10">
                  <c:v>5.413427969544939</c:v>
                </c:pt>
                <c:pt idx="11">
                  <c:v>5.1623110735789375</c:v>
                </c:pt>
                <c:pt idx="12">
                  <c:v>4.883575211078907</c:v>
                </c:pt>
                <c:pt idx="13">
                  <c:v>4.566681750495787</c:v>
                </c:pt>
                <c:pt idx="14">
                  <c:v>4.063519580413227</c:v>
                </c:pt>
                <c:pt idx="15">
                  <c:v>4.028857244413394</c:v>
                </c:pt>
                <c:pt idx="16">
                  <c:v>3.852382584921611</c:v>
                </c:pt>
                <c:pt idx="17">
                  <c:v>3.81802780531036</c:v>
                </c:pt>
                <c:pt idx="18">
                  <c:v>3.813601599655459</c:v>
                </c:pt>
                <c:pt idx="19">
                  <c:v>3.45244596638791</c:v>
                </c:pt>
                <c:pt idx="20">
                  <c:v>3.40185599264207</c:v>
                </c:pt>
                <c:pt idx="21">
                  <c:v>3.021665111564</c:v>
                </c:pt>
                <c:pt idx="22">
                  <c:v>2.940291573416026</c:v>
                </c:pt>
                <c:pt idx="23">
                  <c:v>2.6908768663860188</c:v>
                </c:pt>
                <c:pt idx="24">
                  <c:v>2.579459106146093</c:v>
                </c:pt>
                <c:pt idx="25">
                  <c:v>2.3694640706891152</c:v>
                </c:pt>
                <c:pt idx="26">
                  <c:v>2.250246008302555</c:v>
                </c:pt>
                <c:pt idx="27">
                  <c:v>2.235810150639227</c:v>
                </c:pt>
                <c:pt idx="28">
                  <c:v>2.224133636989023</c:v>
                </c:pt>
                <c:pt idx="29">
                  <c:v>2.157076890127158</c:v>
                </c:pt>
                <c:pt idx="30">
                  <c:v>2.139280838796939</c:v>
                </c:pt>
                <c:pt idx="31">
                  <c:v>2.1264179681462343</c:v>
                </c:pt>
                <c:pt idx="32">
                  <c:v>1.9278720006159997</c:v>
                </c:pt>
                <c:pt idx="33">
                  <c:v>1.8838385405632248</c:v>
                </c:pt>
                <c:pt idx="34">
                  <c:v>1.7968638132019241</c:v>
                </c:pt>
                <c:pt idx="35">
                  <c:v>1.7425908213143946</c:v>
                </c:pt>
                <c:pt idx="36">
                  <c:v>1.67325487425271</c:v>
                </c:pt>
                <c:pt idx="37">
                  <c:v>1.4563031719228856</c:v>
                </c:pt>
                <c:pt idx="38">
                  <c:v>1.3715200601213386</c:v>
                </c:pt>
                <c:pt idx="39">
                  <c:v>1.3467379899734113</c:v>
                </c:pt>
                <c:pt idx="40">
                  <c:v>1.334071544189252</c:v>
                </c:pt>
                <c:pt idx="41">
                  <c:v>1.2562324694060176</c:v>
                </c:pt>
                <c:pt idx="42">
                  <c:v>1.2037567016776136</c:v>
                </c:pt>
                <c:pt idx="43">
                  <c:v>1.1862295417587416</c:v>
                </c:pt>
                <c:pt idx="44">
                  <c:v>1.152872991144032</c:v>
                </c:pt>
                <c:pt idx="45">
                  <c:v>1.149414050429105</c:v>
                </c:pt>
                <c:pt idx="46">
                  <c:v>1.1454275311556732</c:v>
                </c:pt>
                <c:pt idx="47">
                  <c:v>1.1206192941006503</c:v>
                </c:pt>
                <c:pt idx="48">
                  <c:v>1.1174990520012749</c:v>
                </c:pt>
                <c:pt idx="49">
                  <c:v>1.1166058495967315</c:v>
                </c:pt>
                <c:pt idx="50">
                  <c:v>1.0979608458892935</c:v>
                </c:pt>
                <c:pt idx="51">
                  <c:v>1.0965200190101054</c:v>
                </c:pt>
                <c:pt idx="52">
                  <c:v>1.0811211735696151</c:v>
                </c:pt>
                <c:pt idx="53">
                  <c:v>1.0356131258765013</c:v>
                </c:pt>
                <c:pt idx="54">
                  <c:v>1.0340694346819377</c:v>
                </c:pt>
                <c:pt idx="55">
                  <c:v>1.0166227127927017</c:v>
                </c:pt>
                <c:pt idx="56">
                  <c:v>0.9672283156052524</c:v>
                </c:pt>
                <c:pt idx="57">
                  <c:v>0.9389805734966291</c:v>
                </c:pt>
                <c:pt idx="58">
                  <c:v>0.9322547571901755</c:v>
                </c:pt>
                <c:pt idx="59">
                  <c:v>0.9258255392535649</c:v>
                </c:pt>
                <c:pt idx="60">
                  <c:v>0.9141893812663731</c:v>
                </c:pt>
                <c:pt idx="61">
                  <c:v>0.9097646515721599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神经外科</c:v>
                </c:pt>
                <c:pt idx="2">
                  <c:v>针灸科</c:v>
                </c:pt>
                <c:pt idx="3">
                  <c:v>康复科</c:v>
                </c:pt>
                <c:pt idx="4">
                  <c:v>微创骨科</c:v>
                </c:pt>
                <c:pt idx="5">
                  <c:v>小儿骨科</c:v>
                </c:pt>
                <c:pt idx="6">
                  <c:v>中医经典科</c:v>
                </c:pt>
                <c:pt idx="7">
                  <c:v>妇科妇二科合并</c:v>
                </c:pt>
                <c:pt idx="8">
                  <c:v>骨科</c:v>
                </c:pt>
                <c:pt idx="9">
                  <c:v>内分泌科</c:v>
                </c:pt>
                <c:pt idx="10">
                  <c:v>肝病科</c:v>
                </c:pt>
                <c:pt idx="11">
                  <c:v>风湿病科</c:v>
                </c:pt>
                <c:pt idx="12">
                  <c:v>东区肾病科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心病二科</c:v>
                </c:pt>
                <c:pt idx="17">
                  <c:v>肝胆外科</c:v>
                </c:pt>
                <c:pt idx="18">
                  <c:v>医院</c:v>
                </c:pt>
                <c:pt idx="19">
                  <c:v>创伤骨科</c:v>
                </c:pt>
                <c:pt idx="20">
                  <c:v>消化内科</c:v>
                </c:pt>
                <c:pt idx="21">
                  <c:v>普通外科</c:v>
                </c:pt>
                <c:pt idx="22">
                  <c:v>男科</c:v>
                </c:pt>
                <c:pt idx="23">
                  <c:v>运动损伤骨科</c:v>
                </c:pt>
                <c:pt idx="24">
                  <c:v>肾病科</c:v>
                </c:pt>
                <c:pt idx="25">
                  <c:v>美容皮肤科</c:v>
                </c:pt>
                <c:pt idx="26">
                  <c:v>耳鼻喉科</c:v>
                </c:pt>
                <c:pt idx="27">
                  <c:v>乳腺甲状腺外科</c:v>
                </c:pt>
                <c:pt idx="28">
                  <c:v>小儿推拿科</c:v>
                </c:pt>
                <c:pt idx="29">
                  <c:v>胸外科</c:v>
                </c:pt>
                <c:pt idx="30">
                  <c:v>推拿科</c:v>
                </c:pt>
                <c:pt idx="31">
                  <c:v>西区重症医学科</c:v>
                </c:pt>
                <c:pt idx="32">
                  <c:v>脑病三科</c:v>
                </c:pt>
                <c:pt idx="33">
                  <c:v>中医外治中心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脊柱骨科</c:v>
                </c:pt>
                <c:pt idx="37">
                  <c:v>血液科</c:v>
                </c:pt>
                <c:pt idx="38">
                  <c:v>关节骨科</c:v>
                </c:pt>
                <c:pt idx="39">
                  <c:v>心病一科</c:v>
                </c:pt>
                <c:pt idx="40">
                  <c:v>周围血管科</c:v>
                </c:pt>
                <c:pt idx="41">
                  <c:v>呼吸内科</c:v>
                </c:pt>
                <c:pt idx="42">
                  <c:v>心病四科</c:v>
                </c:pt>
                <c:pt idx="43">
                  <c:v>肿瘤内科</c:v>
                </c:pt>
                <c:pt idx="44">
                  <c:v>东区重症医学科</c:v>
                </c:pt>
                <c:pt idx="45">
                  <c:v>身心医学科</c:v>
                </c:pt>
                <c:pt idx="46">
                  <c:v>神经内科</c:v>
                </c:pt>
                <c:pt idx="47">
                  <c:v>综合内科</c:v>
                </c:pt>
                <c:pt idx="48">
                  <c:v>脑病一科</c:v>
                </c:pt>
                <c:pt idx="49">
                  <c:v>产科</c:v>
                </c:pt>
                <c:pt idx="50">
                  <c:v>心病三科</c:v>
                </c:pt>
                <c:pt idx="51">
                  <c:v>儿科</c:v>
                </c:pt>
                <c:pt idx="52">
                  <c:v>老年医学科</c:v>
                </c:pt>
                <c:pt idx="53">
                  <c:v>口腔科</c:v>
                </c:pt>
                <c:pt idx="54">
                  <c:v>心血管内科</c:v>
                </c:pt>
                <c:pt idx="55">
                  <c:v>脑病二科</c:v>
                </c:pt>
                <c:pt idx="56">
                  <c:v>眼科</c:v>
                </c:pt>
                <c:pt idx="57">
                  <c:v>重症医学科</c:v>
                </c:pt>
                <c:pt idx="58">
                  <c:v>泌尿外科</c:v>
                </c:pt>
                <c:pt idx="59">
                  <c:v>妇二科</c:v>
                </c:pt>
                <c:pt idx="60">
                  <c:v>脾胃病科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50.61487211673865</c:v>
                </c:pt>
                <c:pt idx="2">
                  <c:v>44.28358539429393</c:v>
                </c:pt>
                <c:pt idx="3">
                  <c:v>32.26098138733141</c:v>
                </c:pt>
                <c:pt idx="4">
                  <c:v>27.957798792478762</c:v>
                </c:pt>
                <c:pt idx="5">
                  <c:v>22.918298973733616</c:v>
                </c:pt>
                <c:pt idx="6">
                  <c:v>18.984095373742253</c:v>
                </c:pt>
                <c:pt idx="7">
                  <c:v>18.159443797159323</c:v>
                </c:pt>
                <c:pt idx="8">
                  <c:v>17.801895541613376</c:v>
                </c:pt>
                <c:pt idx="9">
                  <c:v>17.727831808591226</c:v>
                </c:pt>
                <c:pt idx="10">
                  <c:v>17.019512793820095</c:v>
                </c:pt>
                <c:pt idx="11">
                  <c:v>15.056390484592205</c:v>
                </c:pt>
                <c:pt idx="12">
                  <c:v>13.907189408196626</c:v>
                </c:pt>
                <c:pt idx="13">
                  <c:v>13.026529050876048</c:v>
                </c:pt>
                <c:pt idx="14">
                  <c:v>12.491444208243255</c:v>
                </c:pt>
                <c:pt idx="15">
                  <c:v>12.32467566059384</c:v>
                </c:pt>
                <c:pt idx="16">
                  <c:v>12.133434023836442</c:v>
                </c:pt>
                <c:pt idx="17">
                  <c:v>10.028798400019975</c:v>
                </c:pt>
                <c:pt idx="18">
                  <c:v>8.45894124072622</c:v>
                </c:pt>
                <c:pt idx="19">
                  <c:v>8.29543093479311</c:v>
                </c:pt>
                <c:pt idx="20">
                  <c:v>7.552200576601147</c:v>
                </c:pt>
                <c:pt idx="21">
                  <c:v>7.444541546331104</c:v>
                </c:pt>
                <c:pt idx="22">
                  <c:v>6.5762460172944</c:v>
                </c:pt>
                <c:pt idx="23">
                  <c:v>6.380485616186758</c:v>
                </c:pt>
                <c:pt idx="24">
                  <c:v>5.800310216583773</c:v>
                </c:pt>
                <c:pt idx="25">
                  <c:v>5.77769581984233</c:v>
                </c:pt>
                <c:pt idx="26">
                  <c:v>5.688022310953251</c:v>
                </c:pt>
                <c:pt idx="27">
                  <c:v>5.355225372912448</c:v>
                </c:pt>
                <c:pt idx="28">
                  <c:v>4.985659089106843</c:v>
                </c:pt>
                <c:pt idx="29">
                  <c:v>4.979917483002872</c:v>
                </c:pt>
                <c:pt idx="30">
                  <c:v>4.972376955005045</c:v>
                </c:pt>
                <c:pt idx="31">
                  <c:v>4.386410437348781</c:v>
                </c:pt>
                <c:pt idx="32">
                  <c:v>4.292776881140212</c:v>
                </c:pt>
                <c:pt idx="33">
                  <c:v>4.2844374239555325</c:v>
                </c:pt>
                <c:pt idx="34">
                  <c:v>4.265642071456912</c:v>
                </c:pt>
                <c:pt idx="35">
                  <c:v>4.228465096154561</c:v>
                </c:pt>
                <c:pt idx="36">
                  <c:v>4.139461844295838</c:v>
                </c:pt>
                <c:pt idx="37">
                  <c:v>4.107511473253807</c:v>
                </c:pt>
                <c:pt idx="38">
                  <c:v>4.076841814601303</c:v>
                </c:pt>
                <c:pt idx="39">
                  <c:v>3.9936204000250073</c:v>
                </c:pt>
                <c:pt idx="40">
                  <c:v>3.9571559350731627</c:v>
                </c:pt>
                <c:pt idx="41">
                  <c:v>3.872259044541853</c:v>
                </c:pt>
                <c:pt idx="42">
                  <c:v>3.7797657439764847</c:v>
                </c:pt>
                <c:pt idx="43">
                  <c:v>3.757679496181027</c:v>
                </c:pt>
                <c:pt idx="44">
                  <c:v>3.708584975829866</c:v>
                </c:pt>
                <c:pt idx="45">
                  <c:v>3.6203693219578135</c:v>
                </c:pt>
                <c:pt idx="46">
                  <c:v>3.596570871552676</c:v>
                </c:pt>
                <c:pt idx="47">
                  <c:v>3.593942197724988</c:v>
                </c:pt>
                <c:pt idx="48">
                  <c:v>3.5916189517680777</c:v>
                </c:pt>
                <c:pt idx="49">
                  <c:v>3.510908965074333</c:v>
                </c:pt>
                <c:pt idx="50">
                  <c:v>3.3961746535946316</c:v>
                </c:pt>
                <c:pt idx="51">
                  <c:v>3.3295822671774697</c:v>
                </c:pt>
                <c:pt idx="52">
                  <c:v>3.328866155867147</c:v>
                </c:pt>
                <c:pt idx="53">
                  <c:v>3.2030877121174024</c:v>
                </c:pt>
                <c:pt idx="54">
                  <c:v>3.1211267204898734</c:v>
                </c:pt>
                <c:pt idx="55">
                  <c:v>3.006384607352318</c:v>
                </c:pt>
                <c:pt idx="56">
                  <c:v>2.962826959288601</c:v>
                </c:pt>
                <c:pt idx="57">
                  <c:v>2.9239636339508985</c:v>
                </c:pt>
                <c:pt idx="58">
                  <c:v>2.7203087829418586</c:v>
                </c:pt>
                <c:pt idx="59">
                  <c:v>2.70735397228397</c:v>
                </c:pt>
                <c:pt idx="60">
                  <c:v>2.705131393479767</c:v>
                </c:pt>
                <c:pt idx="61">
                  <c:v>2.690558562937064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内分泌科</c:v>
                </c:pt>
                <c:pt idx="2">
                  <c:v>血液科</c:v>
                </c:pt>
                <c:pt idx="3">
                  <c:v>重症医学科</c:v>
                </c:pt>
                <c:pt idx="4">
                  <c:v>眼科</c:v>
                </c:pt>
                <c:pt idx="5">
                  <c:v>肝病科</c:v>
                </c:pt>
                <c:pt idx="6">
                  <c:v>关节骨科</c:v>
                </c:pt>
                <c:pt idx="7">
                  <c:v>肾脏内科</c:v>
                </c:pt>
                <c:pt idx="8">
                  <c:v>妇科</c:v>
                </c:pt>
                <c:pt idx="9">
                  <c:v>妇科妇二科合并</c:v>
                </c:pt>
                <c:pt idx="10">
                  <c:v>骨科</c:v>
                </c:pt>
                <c:pt idx="11">
                  <c:v>东区重症医学科</c:v>
                </c:pt>
                <c:pt idx="12">
                  <c:v>老年医学科</c:v>
                </c:pt>
                <c:pt idx="13">
                  <c:v>皮肤科</c:v>
                </c:pt>
                <c:pt idx="14">
                  <c:v>脊柱骨科</c:v>
                </c:pt>
                <c:pt idx="15">
                  <c:v>运动损伤骨科</c:v>
                </c:pt>
                <c:pt idx="16">
                  <c:v>创伤骨科</c:v>
                </c:pt>
                <c:pt idx="17">
                  <c:v>显微骨科</c:v>
                </c:pt>
                <c:pt idx="18">
                  <c:v>心病二科</c:v>
                </c:pt>
                <c:pt idx="19">
                  <c:v>儿科</c:v>
                </c:pt>
                <c:pt idx="20">
                  <c:v>脑病三科</c:v>
                </c:pt>
                <c:pt idx="21">
                  <c:v>心病四科</c:v>
                </c:pt>
                <c:pt idx="22">
                  <c:v>针灸科</c:v>
                </c:pt>
                <c:pt idx="23">
                  <c:v>治未病中心</c:v>
                </c:pt>
                <c:pt idx="24">
                  <c:v>小儿骨科</c:v>
                </c:pt>
                <c:pt idx="25">
                  <c:v>综合内科</c:v>
                </c:pt>
                <c:pt idx="26">
                  <c:v>推拿科</c:v>
                </c:pt>
                <c:pt idx="27">
                  <c:v>美容皮肤科</c:v>
                </c:pt>
                <c:pt idx="28">
                  <c:v>产科</c:v>
                </c:pt>
                <c:pt idx="29">
                  <c:v>风湿病科</c:v>
                </c:pt>
                <c:pt idx="30">
                  <c:v>东区肾病科</c:v>
                </c:pt>
                <c:pt idx="31">
                  <c:v>中医经典科</c:v>
                </c:pt>
                <c:pt idx="32">
                  <c:v>脾胃病科</c:v>
                </c:pt>
                <c:pt idx="33">
                  <c:v>口腔科</c:v>
                </c:pt>
                <c:pt idx="34">
                  <c:v>神经外科</c:v>
                </c:pt>
                <c:pt idx="35">
                  <c:v>心病三科</c:v>
                </c:pt>
                <c:pt idx="36">
                  <c:v>乳腺甲状腺外科</c:v>
                </c:pt>
                <c:pt idx="37">
                  <c:v>肛肠科</c:v>
                </c:pt>
                <c:pt idx="38">
                  <c:v>康复科</c:v>
                </c:pt>
                <c:pt idx="39">
                  <c:v>男科</c:v>
                </c:pt>
                <c:pt idx="40">
                  <c:v>脑病一科</c:v>
                </c:pt>
                <c:pt idx="41">
                  <c:v>微创骨科</c:v>
                </c:pt>
                <c:pt idx="42">
                  <c:v>脾胃科消化科合并</c:v>
                </c:pt>
                <c:pt idx="43">
                  <c:v>脑病二科</c:v>
                </c:pt>
                <c:pt idx="44">
                  <c:v>心血管内科</c:v>
                </c:pt>
                <c:pt idx="45">
                  <c:v>呼吸内科</c:v>
                </c:pt>
                <c:pt idx="46">
                  <c:v>身心医学科</c:v>
                </c:pt>
                <c:pt idx="47">
                  <c:v>耳鼻喉科</c:v>
                </c:pt>
                <c:pt idx="48">
                  <c:v>肝胆外科</c:v>
                </c:pt>
                <c:pt idx="49">
                  <c:v>普通外科</c:v>
                </c:pt>
                <c:pt idx="50">
                  <c:v>消化内科</c:v>
                </c:pt>
                <c:pt idx="51">
                  <c:v>心病一科</c:v>
                </c:pt>
                <c:pt idx="52">
                  <c:v>泌尿外科</c:v>
                </c:pt>
                <c:pt idx="53">
                  <c:v>周围血管科</c:v>
                </c:pt>
                <c:pt idx="54">
                  <c:v>神经内科</c:v>
                </c:pt>
                <c:pt idx="55">
                  <c:v>妇二科</c:v>
                </c:pt>
                <c:pt idx="56">
                  <c:v>小儿推拿科</c:v>
                </c:pt>
                <c:pt idx="57">
                  <c:v>胸外科</c:v>
                </c:pt>
                <c:pt idx="58">
                  <c:v>肾病科</c:v>
                </c:pt>
                <c:pt idx="59">
                  <c:v>医院</c:v>
                </c:pt>
                <c:pt idx="60">
                  <c:v>肿瘤内科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97.2991377617914</c:v>
                </c:pt>
                <c:pt idx="2">
                  <c:v>94.8357461883304</c:v>
                </c:pt>
                <c:pt idx="3">
                  <c:v>94.60158167209497</c:v>
                </c:pt>
                <c:pt idx="4">
                  <c:v>92.21863105517167</c:v>
                </c:pt>
                <c:pt idx="5">
                  <c:v>89.94638503341618</c:v>
                </c:pt>
                <c:pt idx="6">
                  <c:v>88.84623585984811</c:v>
                </c:pt>
                <c:pt idx="7">
                  <c:v>88.45324793237343</c:v>
                </c:pt>
                <c:pt idx="8">
                  <c:v>88.25659049033841</c:v>
                </c:pt>
                <c:pt idx="9">
                  <c:v>83.82127531946826</c:v>
                </c:pt>
                <c:pt idx="10">
                  <c:v>82.83120427742679</c:v>
                </c:pt>
                <c:pt idx="11">
                  <c:v>81.48130525149283</c:v>
                </c:pt>
                <c:pt idx="12">
                  <c:v>79.27900062459274</c:v>
                </c:pt>
                <c:pt idx="13">
                  <c:v>76.81917024873239</c:v>
                </c:pt>
                <c:pt idx="14">
                  <c:v>76.26779185037623</c:v>
                </c:pt>
                <c:pt idx="15">
                  <c:v>75.21974941427479</c:v>
                </c:pt>
                <c:pt idx="16">
                  <c:v>74.9463708252214</c:v>
                </c:pt>
                <c:pt idx="17">
                  <c:v>73.19632090312865</c:v>
                </c:pt>
                <c:pt idx="18">
                  <c:v>71.84323408751747</c:v>
                </c:pt>
                <c:pt idx="19">
                  <c:v>71.43928339846254</c:v>
                </c:pt>
                <c:pt idx="20">
                  <c:v>71.20845127023826</c:v>
                </c:pt>
                <c:pt idx="21">
                  <c:v>66.8458849296884</c:v>
                </c:pt>
                <c:pt idx="22">
                  <c:v>65.71551473281097</c:v>
                </c:pt>
                <c:pt idx="23">
                  <c:v>65.40519436304447</c:v>
                </c:pt>
                <c:pt idx="24">
                  <c:v>65.31689522749429</c:v>
                </c:pt>
                <c:pt idx="25">
                  <c:v>64.87709243027015</c:v>
                </c:pt>
                <c:pt idx="26">
                  <c:v>62.27456069500877</c:v>
                </c:pt>
                <c:pt idx="27">
                  <c:v>56.84377326628802</c:v>
                </c:pt>
                <c:pt idx="28">
                  <c:v>54.9608507748498</c:v>
                </c:pt>
                <c:pt idx="29">
                  <c:v>54.8121791894129</c:v>
                </c:pt>
                <c:pt idx="30">
                  <c:v>54.17532998494455</c:v>
                </c:pt>
                <c:pt idx="31">
                  <c:v>53.09733919478523</c:v>
                </c:pt>
                <c:pt idx="32">
                  <c:v>50.618640674853026</c:v>
                </c:pt>
                <c:pt idx="33">
                  <c:v>48.44815532256688</c:v>
                </c:pt>
                <c:pt idx="34">
                  <c:v>40.78882394866547</c:v>
                </c:pt>
                <c:pt idx="35">
                  <c:v>40.015771418990056</c:v>
                </c:pt>
                <c:pt idx="36">
                  <c:v>38.52089866190894</c:v>
                </c:pt>
                <c:pt idx="37">
                  <c:v>36.81250470043657</c:v>
                </c:pt>
                <c:pt idx="38">
                  <c:v>35.45787778851019</c:v>
                </c:pt>
                <c:pt idx="39">
                  <c:v>35.33057316945717</c:v>
                </c:pt>
                <c:pt idx="40">
                  <c:v>35.062121567582444</c:v>
                </c:pt>
                <c:pt idx="41">
                  <c:v>34.89211155193991</c:v>
                </c:pt>
                <c:pt idx="42">
                  <c:v>33.266766824816415</c:v>
                </c:pt>
                <c:pt idx="43">
                  <c:v>32.54870920672648</c:v>
                </c:pt>
                <c:pt idx="44">
                  <c:v>32.49784323010893</c:v>
                </c:pt>
                <c:pt idx="45">
                  <c:v>30.970985302097002</c:v>
                </c:pt>
                <c:pt idx="46">
                  <c:v>29.336947900350076</c:v>
                </c:pt>
                <c:pt idx="47">
                  <c:v>26.380073866270422</c:v>
                </c:pt>
                <c:pt idx="48">
                  <c:v>22.398695657766883</c:v>
                </c:pt>
                <c:pt idx="49">
                  <c:v>20.705168612074342</c:v>
                </c:pt>
                <c:pt idx="50">
                  <c:v>18.589804540672173</c:v>
                </c:pt>
                <c:pt idx="51">
                  <c:v>17.59438060624316</c:v>
                </c:pt>
                <c:pt idx="52">
                  <c:v>16.377735487155846</c:v>
                </c:pt>
                <c:pt idx="53">
                  <c:v>11.977749240316555</c:v>
                </c:pt>
                <c:pt idx="54">
                  <c:v>9.61841040165918</c:v>
                </c:pt>
                <c:pt idx="55">
                  <c:v>8.472846372367897</c:v>
                </c:pt>
                <c:pt idx="56">
                  <c:v>6.380883460179125</c:v>
                </c:pt>
                <c:pt idx="57">
                  <c:v>5.254917605336986</c:v>
                </c:pt>
                <c:pt idx="58">
                  <c:v>1.20444774951449</c:v>
                </c:pt>
                <c:pt idx="59">
                  <c:v>0.8307539788613826</c:v>
                </c:pt>
                <c:pt idx="60">
                  <c:v>0.7725009533775031</c:v>
                </c:pt>
                <c:pt idx="61">
                  <c:v>0.02871677256844144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脑病三科</c:v>
                </c:pt>
                <c:pt idx="2">
                  <c:v>小儿推拿科</c:v>
                </c:pt>
                <c:pt idx="3">
                  <c:v>妇科</c:v>
                </c:pt>
                <c:pt idx="4">
                  <c:v>微创骨科</c:v>
                </c:pt>
                <c:pt idx="5">
                  <c:v>消化内科</c:v>
                </c:pt>
                <c:pt idx="6">
                  <c:v>心病二科</c:v>
                </c:pt>
                <c:pt idx="7">
                  <c:v>妇二科</c:v>
                </c:pt>
                <c:pt idx="8">
                  <c:v>东区肾病科</c:v>
                </c:pt>
                <c:pt idx="9">
                  <c:v>口腔科</c:v>
                </c:pt>
                <c:pt idx="10">
                  <c:v>周围血管科</c:v>
                </c:pt>
                <c:pt idx="11">
                  <c:v>关节骨科</c:v>
                </c:pt>
                <c:pt idx="12">
                  <c:v>脑病一科</c:v>
                </c:pt>
                <c:pt idx="13">
                  <c:v>血液科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心病四科</c:v>
                </c:pt>
                <c:pt idx="17">
                  <c:v>心血管内科</c:v>
                </c:pt>
                <c:pt idx="18">
                  <c:v>眼科</c:v>
                </c:pt>
                <c:pt idx="19">
                  <c:v>推拿科</c:v>
                </c:pt>
                <c:pt idx="20">
                  <c:v>肝病科</c:v>
                </c:pt>
                <c:pt idx="21">
                  <c:v>骨科</c:v>
                </c:pt>
                <c:pt idx="22">
                  <c:v>中医外治中心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皮肤科</c:v>
                </c:pt>
                <c:pt idx="26">
                  <c:v>胸外科</c:v>
                </c:pt>
                <c:pt idx="27">
                  <c:v>肝胆外科</c:v>
                </c:pt>
                <c:pt idx="28">
                  <c:v>内分泌科</c:v>
                </c:pt>
                <c:pt idx="29">
                  <c:v>风湿病科</c:v>
                </c:pt>
                <c:pt idx="30">
                  <c:v>治未病中心</c:v>
                </c:pt>
                <c:pt idx="31">
                  <c:v>医院</c:v>
                </c:pt>
                <c:pt idx="32">
                  <c:v>脾胃病科</c:v>
                </c:pt>
                <c:pt idx="33">
                  <c:v>肛肠科</c:v>
                </c:pt>
                <c:pt idx="34">
                  <c:v>小儿骨科</c:v>
                </c:pt>
                <c:pt idx="35">
                  <c:v>西区重症医学科</c:v>
                </c:pt>
                <c:pt idx="36">
                  <c:v>综合内科</c:v>
                </c:pt>
                <c:pt idx="37">
                  <c:v>显微骨科</c:v>
                </c:pt>
                <c:pt idx="38">
                  <c:v>重症医学科</c:v>
                </c:pt>
                <c:pt idx="39">
                  <c:v>美容皮肤科</c:v>
                </c:pt>
                <c:pt idx="40">
                  <c:v>创伤骨科</c:v>
                </c:pt>
                <c:pt idx="41">
                  <c:v>妇科妇二科合并</c:v>
                </c:pt>
                <c:pt idx="42">
                  <c:v>儿科</c:v>
                </c:pt>
                <c:pt idx="43">
                  <c:v>身心医学科</c:v>
                </c:pt>
                <c:pt idx="44">
                  <c:v>老年医学科</c:v>
                </c:pt>
                <c:pt idx="45">
                  <c:v>运动损伤骨科</c:v>
                </c:pt>
                <c:pt idx="46">
                  <c:v>针灸科</c:v>
                </c:pt>
                <c:pt idx="47">
                  <c:v>泌尿外科</c:v>
                </c:pt>
                <c:pt idx="48">
                  <c:v>心病一科</c:v>
                </c:pt>
                <c:pt idx="49">
                  <c:v>脊柱骨科</c:v>
                </c:pt>
                <c:pt idx="50">
                  <c:v>男科</c:v>
                </c:pt>
                <c:pt idx="51">
                  <c:v>乳腺甲状腺外科</c:v>
                </c:pt>
                <c:pt idx="52">
                  <c:v>心病三科</c:v>
                </c:pt>
                <c:pt idx="53">
                  <c:v>耳鼻喉科</c:v>
                </c:pt>
                <c:pt idx="54">
                  <c:v>肾脏内科</c:v>
                </c:pt>
                <c:pt idx="55">
                  <c:v>肿瘤内科</c:v>
                </c:pt>
                <c:pt idx="56">
                  <c:v>神经内科</c:v>
                </c:pt>
                <c:pt idx="57">
                  <c:v>普通外科</c:v>
                </c:pt>
                <c:pt idx="58">
                  <c:v>呼吸内科</c:v>
                </c:pt>
                <c:pt idx="59">
                  <c:v>产科</c:v>
                </c:pt>
                <c:pt idx="60">
                  <c:v>康复科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96.79832353435364</c:v>
                </c:pt>
                <c:pt idx="2">
                  <c:v>94.99390033291806</c:v>
                </c:pt>
                <c:pt idx="3">
                  <c:v>94.603654416156</c:v>
                </c:pt>
                <c:pt idx="4">
                  <c:v>94.06400875100354</c:v>
                </c:pt>
                <c:pt idx="5">
                  <c:v>93.77818078989583</c:v>
                </c:pt>
                <c:pt idx="6">
                  <c:v>92.69696164807465</c:v>
                </c:pt>
                <c:pt idx="7">
                  <c:v>86.7538157208464</c:v>
                </c:pt>
                <c:pt idx="8">
                  <c:v>86.67089372360013</c:v>
                </c:pt>
                <c:pt idx="9">
                  <c:v>86.30621908490726</c:v>
                </c:pt>
                <c:pt idx="10">
                  <c:v>85.35661695923271</c:v>
                </c:pt>
                <c:pt idx="11">
                  <c:v>85.3335356278805</c:v>
                </c:pt>
                <c:pt idx="12">
                  <c:v>81.3138977425817</c:v>
                </c:pt>
                <c:pt idx="13">
                  <c:v>79.00835220628124</c:v>
                </c:pt>
                <c:pt idx="14">
                  <c:v>78.95995669049476</c:v>
                </c:pt>
                <c:pt idx="15">
                  <c:v>78.38507223124756</c:v>
                </c:pt>
                <c:pt idx="16">
                  <c:v>73.08696156130064</c:v>
                </c:pt>
                <c:pt idx="17">
                  <c:v>72.81406957853815</c:v>
                </c:pt>
                <c:pt idx="18">
                  <c:v>70.27551043620389</c:v>
                </c:pt>
                <c:pt idx="19">
                  <c:v>69.37063922300932</c:v>
                </c:pt>
                <c:pt idx="20">
                  <c:v>61.96468320970108</c:v>
                </c:pt>
                <c:pt idx="21">
                  <c:v>61.20710072764144</c:v>
                </c:pt>
                <c:pt idx="22">
                  <c:v>53.814952915782044</c:v>
                </c:pt>
                <c:pt idx="23">
                  <c:v>53.62980215207244</c:v>
                </c:pt>
                <c:pt idx="24">
                  <c:v>51.05649875286263</c:v>
                </c:pt>
                <c:pt idx="25">
                  <c:v>50.98322638230343</c:v>
                </c:pt>
                <c:pt idx="26">
                  <c:v>48.01677800364654</c:v>
                </c:pt>
                <c:pt idx="27">
                  <c:v>47.13436017363064</c:v>
                </c:pt>
                <c:pt idx="28">
                  <c:v>47.046445791247734</c:v>
                </c:pt>
                <c:pt idx="29">
                  <c:v>45.226993125774364</c:v>
                </c:pt>
                <c:pt idx="30">
                  <c:v>43.60428268209249</c:v>
                </c:pt>
                <c:pt idx="31">
                  <c:v>43.59235277271001</c:v>
                </c:pt>
                <c:pt idx="32">
                  <c:v>43.511798744228514</c:v>
                </c:pt>
                <c:pt idx="33">
                  <c:v>42.86263630890145</c:v>
                </c:pt>
                <c:pt idx="34">
                  <c:v>40.12072944788089</c:v>
                </c:pt>
                <c:pt idx="35">
                  <c:v>33.18329689335164</c:v>
                </c:pt>
                <c:pt idx="36">
                  <c:v>32.599539098402175</c:v>
                </c:pt>
                <c:pt idx="37">
                  <c:v>31.628937125679684</c:v>
                </c:pt>
                <c:pt idx="38">
                  <c:v>29.401635607965684</c:v>
                </c:pt>
                <c:pt idx="39">
                  <c:v>27.878880089704815</c:v>
                </c:pt>
                <c:pt idx="40">
                  <c:v>27.774442373205574</c:v>
                </c:pt>
                <c:pt idx="41">
                  <c:v>25.630038602588083</c:v>
                </c:pt>
                <c:pt idx="42">
                  <c:v>23.51524146899628</c:v>
                </c:pt>
                <c:pt idx="43">
                  <c:v>21.68976817767737</c:v>
                </c:pt>
                <c:pt idx="44">
                  <c:v>20.673987291861163</c:v>
                </c:pt>
                <c:pt idx="45">
                  <c:v>19.058954885338693</c:v>
                </c:pt>
                <c:pt idx="46">
                  <c:v>18.087381354499655</c:v>
                </c:pt>
                <c:pt idx="47">
                  <c:v>17.425098623016062</c:v>
                </c:pt>
                <c:pt idx="48">
                  <c:v>16.287003469280148</c:v>
                </c:pt>
                <c:pt idx="49">
                  <c:v>15.067062761901129</c:v>
                </c:pt>
                <c:pt idx="50">
                  <c:v>14.417648456478952</c:v>
                </c:pt>
                <c:pt idx="51">
                  <c:v>12.964473823866768</c:v>
                </c:pt>
                <c:pt idx="52">
                  <c:v>10.221549901146496</c:v>
                </c:pt>
                <c:pt idx="53">
                  <c:v>9.651114001235358</c:v>
                </c:pt>
                <c:pt idx="54">
                  <c:v>9.40061958976255</c:v>
                </c:pt>
                <c:pt idx="55">
                  <c:v>6.482039144067381</c:v>
                </c:pt>
                <c:pt idx="56">
                  <c:v>6.387608157524476</c:v>
                </c:pt>
                <c:pt idx="57">
                  <c:v>5.150443117149776</c:v>
                </c:pt>
                <c:pt idx="58">
                  <c:v>4.709618005485601</c:v>
                </c:pt>
                <c:pt idx="59">
                  <c:v>4.046596047954041</c:v>
                </c:pt>
                <c:pt idx="60">
                  <c:v>0.9716675219619155</c:v>
                </c:pt>
                <c:pt idx="61">
                  <c:v>0.29297103291717036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普通外科</c:v>
                </c:pt>
                <c:pt idx="2">
                  <c:v>儿科</c:v>
                </c:pt>
                <c:pt idx="3">
                  <c:v>东区肾病科</c:v>
                </c:pt>
                <c:pt idx="4">
                  <c:v>推拿科</c:v>
                </c:pt>
                <c:pt idx="5">
                  <c:v>乳腺甲状腺外科</c:v>
                </c:pt>
                <c:pt idx="6">
                  <c:v>胸外科</c:v>
                </c:pt>
                <c:pt idx="7">
                  <c:v>男科</c:v>
                </c:pt>
                <c:pt idx="8">
                  <c:v>骨科</c:v>
                </c:pt>
                <c:pt idx="9">
                  <c:v>心病四科</c:v>
                </c:pt>
                <c:pt idx="10">
                  <c:v>血液科</c:v>
                </c:pt>
                <c:pt idx="11">
                  <c:v>西区重症医学科</c:v>
                </c:pt>
                <c:pt idx="12">
                  <c:v>妇二科</c:v>
                </c:pt>
                <c:pt idx="13">
                  <c:v>神经外科</c:v>
                </c:pt>
                <c:pt idx="14">
                  <c:v>综合内科</c:v>
                </c:pt>
                <c:pt idx="15">
                  <c:v>小儿骨科</c:v>
                </c:pt>
                <c:pt idx="16">
                  <c:v>老年医学科</c:v>
                </c:pt>
                <c:pt idx="17">
                  <c:v>肿瘤内科</c:v>
                </c:pt>
                <c:pt idx="18">
                  <c:v>心血管内科</c:v>
                </c:pt>
                <c:pt idx="19">
                  <c:v>肝胆外科</c:v>
                </c:pt>
                <c:pt idx="20">
                  <c:v>运动损伤骨科</c:v>
                </c:pt>
                <c:pt idx="21">
                  <c:v>微创骨科</c:v>
                </c:pt>
                <c:pt idx="22">
                  <c:v>皮肤科</c:v>
                </c:pt>
                <c:pt idx="23">
                  <c:v>脑病三科</c:v>
                </c:pt>
                <c:pt idx="24">
                  <c:v>脾胃病科</c:v>
                </c:pt>
                <c:pt idx="25">
                  <c:v>医院</c:v>
                </c:pt>
                <c:pt idx="26">
                  <c:v>风湿病科</c:v>
                </c:pt>
                <c:pt idx="27">
                  <c:v>脊柱骨科</c:v>
                </c:pt>
                <c:pt idx="28">
                  <c:v>针灸科</c:v>
                </c:pt>
                <c:pt idx="29">
                  <c:v>美容皮肤科</c:v>
                </c:pt>
                <c:pt idx="30">
                  <c:v>口腔科</c:v>
                </c:pt>
                <c:pt idx="31">
                  <c:v>脑病一科</c:v>
                </c:pt>
                <c:pt idx="32">
                  <c:v>身心医学科</c:v>
                </c:pt>
                <c:pt idx="33">
                  <c:v>耳鼻喉科</c:v>
                </c:pt>
                <c:pt idx="34">
                  <c:v>肾脏内科</c:v>
                </c:pt>
                <c:pt idx="35">
                  <c:v>肛肠科</c:v>
                </c:pt>
                <c:pt idx="36">
                  <c:v>泌尿外科</c:v>
                </c:pt>
                <c:pt idx="37">
                  <c:v>妇科妇二科合并</c:v>
                </c:pt>
                <c:pt idx="38">
                  <c:v>心病三科</c:v>
                </c:pt>
                <c:pt idx="39">
                  <c:v>中医经典科</c:v>
                </c:pt>
                <c:pt idx="40">
                  <c:v>产科</c:v>
                </c:pt>
                <c:pt idx="41">
                  <c:v>关节骨科</c:v>
                </c:pt>
                <c:pt idx="42">
                  <c:v>治未病中心</c:v>
                </c:pt>
                <c:pt idx="43">
                  <c:v>消化内科</c:v>
                </c:pt>
                <c:pt idx="44">
                  <c:v>脾胃科消化科合并</c:v>
                </c:pt>
                <c:pt idx="45">
                  <c:v>周围血管科</c:v>
                </c:pt>
                <c:pt idx="46">
                  <c:v>肝病科</c:v>
                </c:pt>
                <c:pt idx="47">
                  <c:v>创伤骨科</c:v>
                </c:pt>
                <c:pt idx="48">
                  <c:v>东区重症医学科</c:v>
                </c:pt>
                <c:pt idx="49">
                  <c:v>肾病科</c:v>
                </c:pt>
                <c:pt idx="50">
                  <c:v>脑病二科</c:v>
                </c:pt>
                <c:pt idx="51">
                  <c:v>重症医学科</c:v>
                </c:pt>
                <c:pt idx="52">
                  <c:v>康复科</c:v>
                </c:pt>
                <c:pt idx="53">
                  <c:v>神经内科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中医外治中心</c:v>
                </c:pt>
                <c:pt idx="57">
                  <c:v>眼科</c:v>
                </c:pt>
                <c:pt idx="58">
                  <c:v>呼吸内科</c:v>
                </c:pt>
                <c:pt idx="59">
                  <c:v>显微骨科</c:v>
                </c:pt>
                <c:pt idx="60">
                  <c:v>内分泌科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99.94711378148556</c:v>
                </c:pt>
                <c:pt idx="2">
                  <c:v>98.16711938971102</c:v>
                </c:pt>
                <c:pt idx="3">
                  <c:v>97.24245017114758</c:v>
                </c:pt>
                <c:pt idx="4">
                  <c:v>96.10045069798754</c:v>
                </c:pt>
                <c:pt idx="5">
                  <c:v>95.93366207050154</c:v>
                </c:pt>
                <c:pt idx="6">
                  <c:v>95.27630791551033</c:v>
                </c:pt>
                <c:pt idx="7">
                  <c:v>94.9671091436963</c:v>
                </c:pt>
                <c:pt idx="8">
                  <c:v>93.64056690087939</c:v>
                </c:pt>
                <c:pt idx="9">
                  <c:v>93.12547516036125</c:v>
                </c:pt>
                <c:pt idx="10">
                  <c:v>91.65244225107747</c:v>
                </c:pt>
                <c:pt idx="11">
                  <c:v>91.27890184997958</c:v>
                </c:pt>
                <c:pt idx="12">
                  <c:v>88.65240036015862</c:v>
                </c:pt>
                <c:pt idx="13">
                  <c:v>88.19958296458213</c:v>
                </c:pt>
                <c:pt idx="14">
                  <c:v>80.01119734958068</c:v>
                </c:pt>
                <c:pt idx="15">
                  <c:v>77.33249547970398</c:v>
                </c:pt>
                <c:pt idx="16">
                  <c:v>75.67587003955185</c:v>
                </c:pt>
                <c:pt idx="17">
                  <c:v>73.73505915020098</c:v>
                </c:pt>
                <c:pt idx="18">
                  <c:v>73.3118550113169</c:v>
                </c:pt>
                <c:pt idx="19">
                  <c:v>69.35078170658105</c:v>
                </c:pt>
                <c:pt idx="20">
                  <c:v>63.71330034621954</c:v>
                </c:pt>
                <c:pt idx="21">
                  <c:v>63.029597554484134</c:v>
                </c:pt>
                <c:pt idx="22">
                  <c:v>62.6598760324713</c:v>
                </c:pt>
                <c:pt idx="23">
                  <c:v>60.4819905598435</c:v>
                </c:pt>
                <c:pt idx="24">
                  <c:v>60.197132130018595</c:v>
                </c:pt>
                <c:pt idx="25">
                  <c:v>59.94362298683911</c:v>
                </c:pt>
                <c:pt idx="26">
                  <c:v>58.96381902508492</c:v>
                </c:pt>
                <c:pt idx="27">
                  <c:v>58.13190568248558</c:v>
                </c:pt>
                <c:pt idx="28">
                  <c:v>57.51144453900927</c:v>
                </c:pt>
                <c:pt idx="29">
                  <c:v>55.89083526735181</c:v>
                </c:pt>
                <c:pt idx="30">
                  <c:v>54.7078980674162</c:v>
                </c:pt>
                <c:pt idx="31">
                  <c:v>53.142406024420346</c:v>
                </c:pt>
                <c:pt idx="32">
                  <c:v>52.27326481181218</c:v>
                </c:pt>
                <c:pt idx="33">
                  <c:v>50.845735199734754</c:v>
                </c:pt>
                <c:pt idx="34">
                  <c:v>50.65863340604703</c:v>
                </c:pt>
                <c:pt idx="35">
                  <c:v>49.17122801990112</c:v>
                </c:pt>
                <c:pt idx="36">
                  <c:v>48.75131681725996</c:v>
                </c:pt>
                <c:pt idx="37">
                  <c:v>47.40821181271093</c:v>
                </c:pt>
                <c:pt idx="38">
                  <c:v>44.75891068583988</c:v>
                </c:pt>
                <c:pt idx="39">
                  <c:v>44.47754473166937</c:v>
                </c:pt>
                <c:pt idx="40">
                  <c:v>40.700315550255944</c:v>
                </c:pt>
                <c:pt idx="41">
                  <c:v>38.90666316454015</c:v>
                </c:pt>
                <c:pt idx="42">
                  <c:v>33.44525795952086</c:v>
                </c:pt>
                <c:pt idx="43">
                  <c:v>31.101083163452966</c:v>
                </c:pt>
                <c:pt idx="44">
                  <c:v>30.992007199685215</c:v>
                </c:pt>
                <c:pt idx="45">
                  <c:v>28.93924805420844</c:v>
                </c:pt>
                <c:pt idx="46">
                  <c:v>25.06451807158728</c:v>
                </c:pt>
                <c:pt idx="47">
                  <c:v>24.086963444512108</c:v>
                </c:pt>
                <c:pt idx="48">
                  <c:v>21.70744187560389</c:v>
                </c:pt>
                <c:pt idx="49">
                  <c:v>19.904166828073922</c:v>
                </c:pt>
                <c:pt idx="50">
                  <c:v>19.618192347709275</c:v>
                </c:pt>
                <c:pt idx="51">
                  <c:v>16.90862304449306</c:v>
                </c:pt>
                <c:pt idx="52">
                  <c:v>14.66808867083274</c:v>
                </c:pt>
                <c:pt idx="53">
                  <c:v>13.96223362398514</c:v>
                </c:pt>
                <c:pt idx="54">
                  <c:v>11.832429538273496</c:v>
                </c:pt>
                <c:pt idx="55">
                  <c:v>11.521328986225496</c:v>
                </c:pt>
                <c:pt idx="56">
                  <c:v>8.002582542096633</c:v>
                </c:pt>
                <c:pt idx="57">
                  <c:v>5.7008847001577765</c:v>
                </c:pt>
                <c:pt idx="58">
                  <c:v>4.931103933393162</c:v>
                </c:pt>
                <c:pt idx="59">
                  <c:v>4.616248035964781</c:v>
                </c:pt>
                <c:pt idx="60">
                  <c:v>4.021383161374713</c:v>
                </c:pt>
                <c:pt idx="61">
                  <c:v>0.6139323349942979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美容皮肤科</c:v>
                </c:pt>
                <c:pt idx="2">
                  <c:v>康复科</c:v>
                </c:pt>
                <c:pt idx="3">
                  <c:v>乳腺甲状腺外科</c:v>
                </c:pt>
                <c:pt idx="4">
                  <c:v>脊柱骨科</c:v>
                </c:pt>
                <c:pt idx="5">
                  <c:v>小儿骨科</c:v>
                </c:pt>
                <c:pt idx="6">
                  <c:v>身心医学科</c:v>
                </c:pt>
                <c:pt idx="7">
                  <c:v>脑病一科</c:v>
                </c:pt>
                <c:pt idx="8">
                  <c:v>神经内科</c:v>
                </c:pt>
                <c:pt idx="9">
                  <c:v>心病四科</c:v>
                </c:pt>
                <c:pt idx="10">
                  <c:v>消化内科</c:v>
                </c:pt>
                <c:pt idx="11">
                  <c:v>心病二科</c:v>
                </c:pt>
                <c:pt idx="12">
                  <c:v>小儿推拿科</c:v>
                </c:pt>
                <c:pt idx="13">
                  <c:v>耳鼻喉科</c:v>
                </c:pt>
                <c:pt idx="14">
                  <c:v>肿瘤内科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脑病三科</c:v>
                </c:pt>
                <c:pt idx="18">
                  <c:v>重症医学科</c:v>
                </c:pt>
                <c:pt idx="19">
                  <c:v>老年医学科</c:v>
                </c:pt>
                <c:pt idx="20">
                  <c:v>治未病中心</c:v>
                </c:pt>
                <c:pt idx="21">
                  <c:v>针灸科</c:v>
                </c:pt>
                <c:pt idx="22">
                  <c:v>显微骨科</c:v>
                </c:pt>
                <c:pt idx="23">
                  <c:v>皮肤科</c:v>
                </c:pt>
                <c:pt idx="24">
                  <c:v>肝胆外科</c:v>
                </c:pt>
                <c:pt idx="25">
                  <c:v>中医经典科</c:v>
                </c:pt>
                <c:pt idx="26">
                  <c:v>产科</c:v>
                </c:pt>
                <c:pt idx="27">
                  <c:v>肾病科</c:v>
                </c:pt>
                <c:pt idx="28">
                  <c:v>脾胃科消化科合并</c:v>
                </c:pt>
                <c:pt idx="29">
                  <c:v>肛肠科</c:v>
                </c:pt>
                <c:pt idx="30">
                  <c:v>眼科</c:v>
                </c:pt>
                <c:pt idx="31">
                  <c:v>骨科</c:v>
                </c:pt>
                <c:pt idx="32">
                  <c:v>微创骨科</c:v>
                </c:pt>
                <c:pt idx="33">
                  <c:v>泌尿外科</c:v>
                </c:pt>
                <c:pt idx="34">
                  <c:v>妇二科</c:v>
                </c:pt>
                <c:pt idx="35">
                  <c:v>肝病科</c:v>
                </c:pt>
                <c:pt idx="36">
                  <c:v>内分泌科</c:v>
                </c:pt>
                <c:pt idx="37">
                  <c:v>妇科</c:v>
                </c:pt>
                <c:pt idx="38">
                  <c:v>西区重症医学科</c:v>
                </c:pt>
                <c:pt idx="39">
                  <c:v>运动损伤骨科</c:v>
                </c:pt>
                <c:pt idx="40">
                  <c:v>综合内科</c:v>
                </c:pt>
                <c:pt idx="41">
                  <c:v>妇科妇二科合并</c:v>
                </c:pt>
                <c:pt idx="42">
                  <c:v>推拿科</c:v>
                </c:pt>
                <c:pt idx="43">
                  <c:v>肾脏内科</c:v>
                </c:pt>
                <c:pt idx="44">
                  <c:v>口腔科</c:v>
                </c:pt>
                <c:pt idx="45">
                  <c:v>男科</c:v>
                </c:pt>
                <c:pt idx="46">
                  <c:v>血液科</c:v>
                </c:pt>
                <c:pt idx="47">
                  <c:v>普通外科</c:v>
                </c:pt>
                <c:pt idx="48">
                  <c:v>创伤骨科</c:v>
                </c:pt>
                <c:pt idx="49">
                  <c:v>呼吸内科</c:v>
                </c:pt>
                <c:pt idx="50">
                  <c:v>周围血管科</c:v>
                </c:pt>
                <c:pt idx="51">
                  <c:v>中医外治中心</c:v>
                </c:pt>
                <c:pt idx="52">
                  <c:v>心病三科</c:v>
                </c:pt>
                <c:pt idx="53">
                  <c:v>脾胃病科</c:v>
                </c:pt>
                <c:pt idx="54">
                  <c:v>风湿病科</c:v>
                </c:pt>
                <c:pt idx="55">
                  <c:v>心病一科</c:v>
                </c:pt>
                <c:pt idx="56">
                  <c:v>医院</c:v>
                </c:pt>
                <c:pt idx="57">
                  <c:v>神经外科</c:v>
                </c:pt>
                <c:pt idx="58">
                  <c:v>儿科</c:v>
                </c:pt>
                <c:pt idx="59">
                  <c:v>脑病二科</c:v>
                </c:pt>
                <c:pt idx="60">
                  <c:v>关节骨科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99.3208316095934</c:v>
                </c:pt>
                <c:pt idx="2">
                  <c:v>98.33608400426361</c:v>
                </c:pt>
                <c:pt idx="3">
                  <c:v>96.89985650287448</c:v>
                </c:pt>
                <c:pt idx="4">
                  <c:v>95.95694105650077</c:v>
                </c:pt>
                <c:pt idx="5">
                  <c:v>93.63991445078774</c:v>
                </c:pt>
                <c:pt idx="6">
                  <c:v>87.87621919885679</c:v>
                </c:pt>
                <c:pt idx="7">
                  <c:v>83.67753376945285</c:v>
                </c:pt>
                <c:pt idx="8">
                  <c:v>82.7312931326957</c:v>
                </c:pt>
                <c:pt idx="9">
                  <c:v>79.58741717236781</c:v>
                </c:pt>
                <c:pt idx="10">
                  <c:v>78.9562760850782</c:v>
                </c:pt>
                <c:pt idx="11">
                  <c:v>78.90672135090693</c:v>
                </c:pt>
                <c:pt idx="12">
                  <c:v>78.4434010032631</c:v>
                </c:pt>
                <c:pt idx="13">
                  <c:v>75.44776741026891</c:v>
                </c:pt>
                <c:pt idx="14">
                  <c:v>74.81073789785096</c:v>
                </c:pt>
                <c:pt idx="15">
                  <c:v>73.05060213588355</c:v>
                </c:pt>
                <c:pt idx="16">
                  <c:v>72.06660000822502</c:v>
                </c:pt>
                <c:pt idx="17">
                  <c:v>71.07451503417315</c:v>
                </c:pt>
                <c:pt idx="18">
                  <c:v>71.06064345797166</c:v>
                </c:pt>
                <c:pt idx="19">
                  <c:v>70.97366267262366</c:v>
                </c:pt>
                <c:pt idx="20">
                  <c:v>69.6784962969136</c:v>
                </c:pt>
                <c:pt idx="21">
                  <c:v>69.32028402747906</c:v>
                </c:pt>
                <c:pt idx="22">
                  <c:v>68.00013754080639</c:v>
                </c:pt>
                <c:pt idx="23">
                  <c:v>64.64913035607746</c:v>
                </c:pt>
                <c:pt idx="24">
                  <c:v>64.51617268504046</c:v>
                </c:pt>
                <c:pt idx="25">
                  <c:v>64.17702770838923</c:v>
                </c:pt>
                <c:pt idx="26">
                  <c:v>63.91059461778892</c:v>
                </c:pt>
                <c:pt idx="27">
                  <c:v>62.91026087864205</c:v>
                </c:pt>
                <c:pt idx="28">
                  <c:v>62.81835782934647</c:v>
                </c:pt>
                <c:pt idx="29">
                  <c:v>62.76680014215209</c:v>
                </c:pt>
                <c:pt idx="30">
                  <c:v>62.32330510415044</c:v>
                </c:pt>
                <c:pt idx="31">
                  <c:v>60.476094662022014</c:v>
                </c:pt>
                <c:pt idx="32">
                  <c:v>56.89947746609725</c:v>
                </c:pt>
                <c:pt idx="33">
                  <c:v>55.93109846887931</c:v>
                </c:pt>
                <c:pt idx="34">
                  <c:v>52.59374860597824</c:v>
                </c:pt>
                <c:pt idx="35">
                  <c:v>51.54562955797975</c:v>
                </c:pt>
                <c:pt idx="36">
                  <c:v>48.19853340784937</c:v>
                </c:pt>
                <c:pt idx="37">
                  <c:v>47.380700527349234</c:v>
                </c:pt>
                <c:pt idx="38">
                  <c:v>46.607034238699704</c:v>
                </c:pt>
                <c:pt idx="39">
                  <c:v>45.61813454827876</c:v>
                </c:pt>
                <c:pt idx="40">
                  <c:v>41.44578847541412</c:v>
                </c:pt>
                <c:pt idx="41">
                  <c:v>40.06637516971899</c:v>
                </c:pt>
                <c:pt idx="42">
                  <c:v>38.75587176993761</c:v>
                </c:pt>
                <c:pt idx="43">
                  <c:v>37.05623030166538</c:v>
                </c:pt>
                <c:pt idx="44">
                  <c:v>36.74078855988646</c:v>
                </c:pt>
                <c:pt idx="45">
                  <c:v>34.9977150256439</c:v>
                </c:pt>
                <c:pt idx="46">
                  <c:v>33.59192252320975</c:v>
                </c:pt>
                <c:pt idx="47">
                  <c:v>26.838814201145084</c:v>
                </c:pt>
                <c:pt idx="48">
                  <c:v>25.282147882026084</c:v>
                </c:pt>
                <c:pt idx="49">
                  <c:v>24.833088750430033</c:v>
                </c:pt>
                <c:pt idx="50">
                  <c:v>23.653242477675107</c:v>
                </c:pt>
                <c:pt idx="51">
                  <c:v>21.650948399986547</c:v>
                </c:pt>
                <c:pt idx="52">
                  <c:v>16.35974242418858</c:v>
                </c:pt>
                <c:pt idx="53">
                  <c:v>14.912556086577409</c:v>
                </c:pt>
                <c:pt idx="54">
                  <c:v>14.542244300328997</c:v>
                </c:pt>
                <c:pt idx="55">
                  <c:v>12.061162670613596</c:v>
                </c:pt>
                <c:pt idx="56">
                  <c:v>11.891379047786552</c:v>
                </c:pt>
                <c:pt idx="57">
                  <c:v>6.881998191764289</c:v>
                </c:pt>
                <c:pt idx="58">
                  <c:v>6.673941165765308</c:v>
                </c:pt>
                <c:pt idx="59">
                  <c:v>6.339220831497702</c:v>
                </c:pt>
                <c:pt idx="60">
                  <c:v>4.024526979545517</c:v>
                </c:pt>
                <c:pt idx="61">
                  <c:v>0.98298445325708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神经外科</c:v>
                </c:pt>
                <c:pt idx="2">
                  <c:v>创伤骨科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脊柱骨科</c:v>
                </c:pt>
                <c:pt idx="6">
                  <c:v>皮肤科</c:v>
                </c:pt>
                <c:pt idx="7">
                  <c:v>重症医学科</c:v>
                </c:pt>
                <c:pt idx="8">
                  <c:v>普通外科</c:v>
                </c:pt>
                <c:pt idx="9">
                  <c:v>肛肠科</c:v>
                </c:pt>
                <c:pt idx="10">
                  <c:v>乳腺甲状腺外科</c:v>
                </c:pt>
                <c:pt idx="11">
                  <c:v>心血管内科</c:v>
                </c:pt>
                <c:pt idx="12">
                  <c:v>肝胆外科</c:v>
                </c:pt>
                <c:pt idx="13">
                  <c:v>骨科</c:v>
                </c:pt>
                <c:pt idx="14">
                  <c:v>身心医学科</c:v>
                </c:pt>
                <c:pt idx="15">
                  <c:v>肿瘤内科</c:v>
                </c:pt>
                <c:pt idx="16">
                  <c:v>泌尿外科</c:v>
                </c:pt>
                <c:pt idx="17">
                  <c:v>男科</c:v>
                </c:pt>
                <c:pt idx="18">
                  <c:v>内分泌科</c:v>
                </c:pt>
                <c:pt idx="19">
                  <c:v>风湿病科</c:v>
                </c:pt>
                <c:pt idx="20">
                  <c:v>眼科</c:v>
                </c:pt>
                <c:pt idx="21">
                  <c:v>耳鼻喉科</c:v>
                </c:pt>
                <c:pt idx="22">
                  <c:v>产科</c:v>
                </c:pt>
                <c:pt idx="23">
                  <c:v>康复科</c:v>
                </c:pt>
                <c:pt idx="24">
                  <c:v>心病二科</c:v>
                </c:pt>
                <c:pt idx="25">
                  <c:v>妇科妇二科合并</c:v>
                </c:pt>
                <c:pt idx="26">
                  <c:v>心病三科</c:v>
                </c:pt>
                <c:pt idx="27">
                  <c:v>肾病科</c:v>
                </c:pt>
                <c:pt idx="28">
                  <c:v>微创骨科</c:v>
                </c:pt>
                <c:pt idx="29">
                  <c:v>医院</c:v>
                </c:pt>
                <c:pt idx="30">
                  <c:v>脑病三科</c:v>
                </c:pt>
                <c:pt idx="31">
                  <c:v>脾胃病科</c:v>
                </c:pt>
                <c:pt idx="32">
                  <c:v>中医经典科</c:v>
                </c:pt>
                <c:pt idx="33">
                  <c:v>周围血管科</c:v>
                </c:pt>
                <c:pt idx="34">
                  <c:v>老年医学科</c:v>
                </c:pt>
                <c:pt idx="35">
                  <c:v>妇二科</c:v>
                </c:pt>
                <c:pt idx="36">
                  <c:v>显微骨科</c:v>
                </c:pt>
                <c:pt idx="37">
                  <c:v>血液科</c:v>
                </c:pt>
                <c:pt idx="38">
                  <c:v>消化内科</c:v>
                </c:pt>
                <c:pt idx="39">
                  <c:v>中医外治中心</c:v>
                </c:pt>
                <c:pt idx="40">
                  <c:v>综合内科</c:v>
                </c:pt>
                <c:pt idx="41">
                  <c:v>东区肾病科</c:v>
                </c:pt>
                <c:pt idx="42">
                  <c:v>口腔科</c:v>
                </c:pt>
                <c:pt idx="43">
                  <c:v>胸外科</c:v>
                </c:pt>
                <c:pt idx="44">
                  <c:v>心病四科</c:v>
                </c:pt>
                <c:pt idx="45">
                  <c:v>儿科</c:v>
                </c:pt>
                <c:pt idx="46">
                  <c:v>呼吸内科</c:v>
                </c:pt>
                <c:pt idx="47">
                  <c:v>东区重症医学科</c:v>
                </c:pt>
                <c:pt idx="48">
                  <c:v>脑病二科</c:v>
                </c:pt>
                <c:pt idx="49">
                  <c:v>关节骨科</c:v>
                </c:pt>
                <c:pt idx="50">
                  <c:v>小儿推拿科</c:v>
                </c:pt>
                <c:pt idx="51">
                  <c:v>脾胃科消化科合并</c:v>
                </c:pt>
                <c:pt idx="52">
                  <c:v>神经内科</c:v>
                </c:pt>
                <c:pt idx="53">
                  <c:v>运动损伤骨科</c:v>
                </c:pt>
                <c:pt idx="54">
                  <c:v>脑病一科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妇科</c:v>
                </c:pt>
                <c:pt idx="58">
                  <c:v>肾脏内科</c:v>
                </c:pt>
                <c:pt idx="59">
                  <c:v>针灸科</c:v>
                </c:pt>
                <c:pt idx="60">
                  <c:v>西区重症医学科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95.9996314263813</c:v>
                </c:pt>
                <c:pt idx="2">
                  <c:v>92.7189430698243</c:v>
                </c:pt>
                <c:pt idx="3">
                  <c:v>87.38552669200098</c:v>
                </c:pt>
                <c:pt idx="4">
                  <c:v>86.3820900154976</c:v>
                </c:pt>
                <c:pt idx="5">
                  <c:v>86.28831782358712</c:v>
                </c:pt>
                <c:pt idx="6">
                  <c:v>81.26903744394437</c:v>
                </c:pt>
                <c:pt idx="7">
                  <c:v>80.36924332968199</c:v>
                </c:pt>
                <c:pt idx="8">
                  <c:v>79.28505548079504</c:v>
                </c:pt>
                <c:pt idx="9">
                  <c:v>77.6045110519465</c:v>
                </c:pt>
                <c:pt idx="10">
                  <c:v>77.28568986296965</c:v>
                </c:pt>
                <c:pt idx="11">
                  <c:v>70.94529446251696</c:v>
                </c:pt>
                <c:pt idx="12">
                  <c:v>69.93804521071043</c:v>
                </c:pt>
                <c:pt idx="13">
                  <c:v>66.10400709136206</c:v>
                </c:pt>
                <c:pt idx="14">
                  <c:v>65.87461191415694</c:v>
                </c:pt>
                <c:pt idx="15">
                  <c:v>64.33127092889805</c:v>
                </c:pt>
                <c:pt idx="16">
                  <c:v>62.763337271178116</c:v>
                </c:pt>
                <c:pt idx="17">
                  <c:v>62.27038648425548</c:v>
                </c:pt>
                <c:pt idx="18">
                  <c:v>62.256462223050455</c:v>
                </c:pt>
                <c:pt idx="19">
                  <c:v>57.93711368757151</c:v>
                </c:pt>
                <c:pt idx="20">
                  <c:v>56.12029151417739</c:v>
                </c:pt>
                <c:pt idx="21">
                  <c:v>55.594232146438934</c:v>
                </c:pt>
                <c:pt idx="22">
                  <c:v>54.345498725546456</c:v>
                </c:pt>
                <c:pt idx="23">
                  <c:v>53.925691025167644</c:v>
                </c:pt>
                <c:pt idx="24">
                  <c:v>53.14954022799652</c:v>
                </c:pt>
                <c:pt idx="25">
                  <c:v>52.0214659165029</c:v>
                </c:pt>
                <c:pt idx="26">
                  <c:v>51.319331341313834</c:v>
                </c:pt>
                <c:pt idx="27">
                  <c:v>51.04983641008362</c:v>
                </c:pt>
                <c:pt idx="28">
                  <c:v>49.20262378529717</c:v>
                </c:pt>
                <c:pt idx="29">
                  <c:v>48.7524157383433</c:v>
                </c:pt>
                <c:pt idx="30">
                  <c:v>47.85980675927449</c:v>
                </c:pt>
                <c:pt idx="31">
                  <c:v>45.47355355093454</c:v>
                </c:pt>
                <c:pt idx="32">
                  <c:v>40.2267648441219</c:v>
                </c:pt>
                <c:pt idx="33">
                  <c:v>39.28823767370131</c:v>
                </c:pt>
                <c:pt idx="34">
                  <c:v>37.003509478298476</c:v>
                </c:pt>
                <c:pt idx="35">
                  <c:v>36.29101400901992</c:v>
                </c:pt>
                <c:pt idx="36">
                  <c:v>35.56806796947989</c:v>
                </c:pt>
                <c:pt idx="37">
                  <c:v>35.37859341368818</c:v>
                </c:pt>
                <c:pt idx="38">
                  <c:v>31.496864396850707</c:v>
                </c:pt>
                <c:pt idx="39">
                  <c:v>29.252868086568082</c:v>
                </c:pt>
                <c:pt idx="40">
                  <c:v>28.63684531314287</c:v>
                </c:pt>
                <c:pt idx="41">
                  <c:v>28.331792414451147</c:v>
                </c:pt>
                <c:pt idx="42">
                  <c:v>27.736300007808538</c:v>
                </c:pt>
                <c:pt idx="43">
                  <c:v>26.969740703062563</c:v>
                </c:pt>
                <c:pt idx="44">
                  <c:v>26.889927296237474</c:v>
                </c:pt>
                <c:pt idx="45">
                  <c:v>26.783912786534753</c:v>
                </c:pt>
                <c:pt idx="46">
                  <c:v>25.82320791424288</c:v>
                </c:pt>
                <c:pt idx="47">
                  <c:v>25.382132121495793</c:v>
                </c:pt>
                <c:pt idx="48">
                  <c:v>24.280553019782083</c:v>
                </c:pt>
                <c:pt idx="49">
                  <c:v>23.6233504437678</c:v>
                </c:pt>
                <c:pt idx="50">
                  <c:v>22.384021755647748</c:v>
                </c:pt>
                <c:pt idx="51">
                  <c:v>21.942758449531564</c:v>
                </c:pt>
                <c:pt idx="52">
                  <c:v>21.498976602909867</c:v>
                </c:pt>
                <c:pt idx="53">
                  <c:v>20.890142633973273</c:v>
                </c:pt>
                <c:pt idx="54">
                  <c:v>17.378499738330643</c:v>
                </c:pt>
                <c:pt idx="55">
                  <c:v>17.10337492334818</c:v>
                </c:pt>
                <c:pt idx="56">
                  <c:v>11.121890216117757</c:v>
                </c:pt>
                <c:pt idx="57">
                  <c:v>10.259651464415722</c:v>
                </c:pt>
                <c:pt idx="58">
                  <c:v>8.425886390181976</c:v>
                </c:pt>
                <c:pt idx="59">
                  <c:v>7.559522816887832</c:v>
                </c:pt>
                <c:pt idx="60">
                  <c:v>7.34990300367349</c:v>
                </c:pt>
                <c:pt idx="61">
                  <c:v>5.612838661493703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肾脏内科</c:v>
                </c:pt>
                <c:pt idx="2">
                  <c:v>关节骨科</c:v>
                </c:pt>
                <c:pt idx="3">
                  <c:v>乳腺甲状腺外科</c:v>
                </c:pt>
                <c:pt idx="4">
                  <c:v>康复科</c:v>
                </c:pt>
                <c:pt idx="5">
                  <c:v>呼吸内科</c:v>
                </c:pt>
                <c:pt idx="6">
                  <c:v>微创骨科</c:v>
                </c:pt>
                <c:pt idx="7">
                  <c:v>血液科</c:v>
                </c:pt>
                <c:pt idx="8">
                  <c:v>妇科妇二科合并</c:v>
                </c:pt>
                <c:pt idx="9">
                  <c:v>脑病二科</c:v>
                </c:pt>
                <c:pt idx="10">
                  <c:v>综合内科</c:v>
                </c:pt>
                <c:pt idx="11">
                  <c:v>神经内科</c:v>
                </c:pt>
                <c:pt idx="12">
                  <c:v>脾胃病科</c:v>
                </c:pt>
                <c:pt idx="13">
                  <c:v>产科</c:v>
                </c:pt>
                <c:pt idx="14">
                  <c:v>重症医学科</c:v>
                </c:pt>
                <c:pt idx="15">
                  <c:v>针灸科</c:v>
                </c:pt>
                <c:pt idx="16">
                  <c:v>脑病三科</c:v>
                </c:pt>
                <c:pt idx="17">
                  <c:v>东区肾病科</c:v>
                </c:pt>
                <c:pt idx="18">
                  <c:v>创伤骨科</c:v>
                </c:pt>
                <c:pt idx="19">
                  <c:v>儿科</c:v>
                </c:pt>
                <c:pt idx="20">
                  <c:v>美容皮肤科</c:v>
                </c:pt>
                <c:pt idx="21">
                  <c:v>肝胆外科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皮肤科</c:v>
                </c:pt>
                <c:pt idx="25">
                  <c:v>医院</c:v>
                </c:pt>
                <c:pt idx="26">
                  <c:v>小儿骨科</c:v>
                </c:pt>
                <c:pt idx="27">
                  <c:v>泌尿外科</c:v>
                </c:pt>
                <c:pt idx="28">
                  <c:v>肝病科</c:v>
                </c:pt>
                <c:pt idx="29">
                  <c:v>身心医学科</c:v>
                </c:pt>
                <c:pt idx="30">
                  <c:v>东区重症医学科</c:v>
                </c:pt>
                <c:pt idx="31">
                  <c:v>妇二科</c:v>
                </c:pt>
                <c:pt idx="32">
                  <c:v>妇科</c:v>
                </c:pt>
                <c:pt idx="33">
                  <c:v>心血管内科</c:v>
                </c:pt>
                <c:pt idx="34">
                  <c:v>肛肠科</c:v>
                </c:pt>
                <c:pt idx="35">
                  <c:v>推拿科</c:v>
                </c:pt>
                <c:pt idx="36">
                  <c:v>中医外治中心</c:v>
                </c:pt>
                <c:pt idx="37">
                  <c:v>运动损伤骨科</c:v>
                </c:pt>
                <c:pt idx="38">
                  <c:v>中医经典科</c:v>
                </c:pt>
                <c:pt idx="39">
                  <c:v>脊柱骨科</c:v>
                </c:pt>
                <c:pt idx="40">
                  <c:v>周围血管科</c:v>
                </c:pt>
                <c:pt idx="41">
                  <c:v>口腔科</c:v>
                </c:pt>
                <c:pt idx="42">
                  <c:v>心病一科</c:v>
                </c:pt>
                <c:pt idx="43">
                  <c:v>普通外科</c:v>
                </c:pt>
                <c:pt idx="44">
                  <c:v>心病三科</c:v>
                </c:pt>
                <c:pt idx="45">
                  <c:v>内分泌科</c:v>
                </c:pt>
                <c:pt idx="46">
                  <c:v>眼科</c:v>
                </c:pt>
                <c:pt idx="47">
                  <c:v>肾病科</c:v>
                </c:pt>
                <c:pt idx="48">
                  <c:v>神经外科</c:v>
                </c:pt>
                <c:pt idx="49">
                  <c:v>男科</c:v>
                </c:pt>
                <c:pt idx="50">
                  <c:v>骨科</c:v>
                </c:pt>
                <c:pt idx="51">
                  <c:v>显微骨科</c:v>
                </c:pt>
                <c:pt idx="52">
                  <c:v>西区重症医学科</c:v>
                </c:pt>
                <c:pt idx="53">
                  <c:v>风湿病科</c:v>
                </c:pt>
                <c:pt idx="54">
                  <c:v>消化内科</c:v>
                </c:pt>
                <c:pt idx="55">
                  <c:v>耳鼻喉科</c:v>
                </c:pt>
                <c:pt idx="56">
                  <c:v>心病二科</c:v>
                </c:pt>
                <c:pt idx="57">
                  <c:v>小儿推拿科</c:v>
                </c:pt>
                <c:pt idx="58">
                  <c:v>脑病一科</c:v>
                </c:pt>
                <c:pt idx="59">
                  <c:v>治未病中心</c:v>
                </c:pt>
                <c:pt idx="60">
                  <c:v>肿瘤内科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99.47982972159072</c:v>
                </c:pt>
                <c:pt idx="2">
                  <c:v>98.77097929235264</c:v>
                </c:pt>
                <c:pt idx="3">
                  <c:v>95.11040423218274</c:v>
                </c:pt>
                <c:pt idx="4">
                  <c:v>94.2286652644049</c:v>
                </c:pt>
                <c:pt idx="5">
                  <c:v>93.44440620978537</c:v>
                </c:pt>
                <c:pt idx="6">
                  <c:v>88.81518325956705</c:v>
                </c:pt>
                <c:pt idx="7">
                  <c:v>84.41754944509363</c:v>
                </c:pt>
                <c:pt idx="8">
                  <c:v>84.06955571164777</c:v>
                </c:pt>
                <c:pt idx="9">
                  <c:v>83.86688999090856</c:v>
                </c:pt>
                <c:pt idx="10">
                  <c:v>81.74307088997523</c:v>
                </c:pt>
                <c:pt idx="11">
                  <c:v>79.8567697253472</c:v>
                </c:pt>
                <c:pt idx="12">
                  <c:v>79.40428910217874</c:v>
                </c:pt>
                <c:pt idx="13">
                  <c:v>75.28721714126095</c:v>
                </c:pt>
                <c:pt idx="14">
                  <c:v>74.52350766237684</c:v>
                </c:pt>
                <c:pt idx="15">
                  <c:v>71.82517570903913</c:v>
                </c:pt>
                <c:pt idx="16">
                  <c:v>69.99924176310697</c:v>
                </c:pt>
                <c:pt idx="17">
                  <c:v>69.30839084921848</c:v>
                </c:pt>
                <c:pt idx="18">
                  <c:v>67.49171318410397</c:v>
                </c:pt>
                <c:pt idx="19">
                  <c:v>67.30136860072643</c:v>
                </c:pt>
                <c:pt idx="20">
                  <c:v>64.75954413992328</c:v>
                </c:pt>
                <c:pt idx="21">
                  <c:v>62.369841925328764</c:v>
                </c:pt>
                <c:pt idx="22">
                  <c:v>60.66358413578392</c:v>
                </c:pt>
                <c:pt idx="23">
                  <c:v>58.86334552262903</c:v>
                </c:pt>
                <c:pt idx="24">
                  <c:v>56.10352430090409</c:v>
                </c:pt>
                <c:pt idx="25">
                  <c:v>55.43213337120997</c:v>
                </c:pt>
                <c:pt idx="26">
                  <c:v>54.23453825104396</c:v>
                </c:pt>
                <c:pt idx="27">
                  <c:v>49.99023404818237</c:v>
                </c:pt>
                <c:pt idx="28">
                  <c:v>46.09541140201289</c:v>
                </c:pt>
                <c:pt idx="29">
                  <c:v>45.55043890044632</c:v>
                </c:pt>
                <c:pt idx="30">
                  <c:v>44.6468520209052</c:v>
                </c:pt>
                <c:pt idx="31">
                  <c:v>43.65960600091918</c:v>
                </c:pt>
                <c:pt idx="32">
                  <c:v>42.610193394183035</c:v>
                </c:pt>
                <c:pt idx="33">
                  <c:v>41.378227160114484</c:v>
                </c:pt>
                <c:pt idx="34">
                  <c:v>35.94499100381178</c:v>
                </c:pt>
                <c:pt idx="35">
                  <c:v>34.299914145392286</c:v>
                </c:pt>
                <c:pt idx="36">
                  <c:v>32.79648337969598</c:v>
                </c:pt>
                <c:pt idx="37">
                  <c:v>32.67313505913789</c:v>
                </c:pt>
                <c:pt idx="38">
                  <c:v>32.49934045404831</c:v>
                </c:pt>
                <c:pt idx="39">
                  <c:v>31.070244860404856</c:v>
                </c:pt>
                <c:pt idx="40">
                  <c:v>30.172771734830647</c:v>
                </c:pt>
                <c:pt idx="41">
                  <c:v>28.410587739510962</c:v>
                </c:pt>
                <c:pt idx="42">
                  <c:v>27.223944700091476</c:v>
                </c:pt>
                <c:pt idx="43">
                  <c:v>26.337589630293515</c:v>
                </c:pt>
                <c:pt idx="44">
                  <c:v>25.97162693462113</c:v>
                </c:pt>
                <c:pt idx="45">
                  <c:v>25.25146964480212</c:v>
                </c:pt>
                <c:pt idx="46">
                  <c:v>23.790020340748455</c:v>
                </c:pt>
                <c:pt idx="47">
                  <c:v>21.922826976794948</c:v>
                </c:pt>
                <c:pt idx="48">
                  <c:v>19.294722062492976</c:v>
                </c:pt>
                <c:pt idx="49">
                  <c:v>18.193592499618997</c:v>
                </c:pt>
                <c:pt idx="50">
                  <c:v>17.54191798299436</c:v>
                </c:pt>
                <c:pt idx="51">
                  <c:v>17.48897866716231</c:v>
                </c:pt>
                <c:pt idx="52">
                  <c:v>16.417241124546187</c:v>
                </c:pt>
                <c:pt idx="53">
                  <c:v>14.331173348809926</c:v>
                </c:pt>
                <c:pt idx="54">
                  <c:v>10.175328834773573</c:v>
                </c:pt>
                <c:pt idx="55">
                  <c:v>9.703250147182295</c:v>
                </c:pt>
                <c:pt idx="56">
                  <c:v>9.627629975003664</c:v>
                </c:pt>
                <c:pt idx="57">
                  <c:v>6.768778194099934</c:v>
                </c:pt>
                <c:pt idx="58">
                  <c:v>4.024291497534458</c:v>
                </c:pt>
                <c:pt idx="59">
                  <c:v>2.388306919641189</c:v>
                </c:pt>
                <c:pt idx="60">
                  <c:v>2.121866389929439</c:v>
                </c:pt>
                <c:pt idx="61">
                  <c:v>0.5427325782968798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脑病三科</c:v>
                </c:pt>
                <c:pt idx="2">
                  <c:v>小儿推拿科</c:v>
                </c:pt>
                <c:pt idx="3">
                  <c:v>中医经典科</c:v>
                </c:pt>
                <c:pt idx="4">
                  <c:v>内分泌科</c:v>
                </c:pt>
                <c:pt idx="5">
                  <c:v>胸外科</c:v>
                </c:pt>
                <c:pt idx="6">
                  <c:v>针灸科</c:v>
                </c:pt>
                <c:pt idx="7">
                  <c:v>普通外科</c:v>
                </c:pt>
                <c:pt idx="8">
                  <c:v>脑病二科</c:v>
                </c:pt>
                <c:pt idx="9">
                  <c:v>妇科</c:v>
                </c:pt>
                <c:pt idx="10">
                  <c:v>乳腺甲状腺外科</c:v>
                </c:pt>
                <c:pt idx="11">
                  <c:v>康复科</c:v>
                </c:pt>
                <c:pt idx="12">
                  <c:v>肝胆外科</c:v>
                </c:pt>
                <c:pt idx="13">
                  <c:v>显微骨科</c:v>
                </c:pt>
                <c:pt idx="14">
                  <c:v>眼科</c:v>
                </c:pt>
                <c:pt idx="15">
                  <c:v>综合内科</c:v>
                </c:pt>
                <c:pt idx="16">
                  <c:v>推拿科</c:v>
                </c:pt>
                <c:pt idx="17">
                  <c:v>呼吸内科</c:v>
                </c:pt>
                <c:pt idx="18">
                  <c:v>关节骨科</c:v>
                </c:pt>
                <c:pt idx="19">
                  <c:v>美容皮肤科</c:v>
                </c:pt>
                <c:pt idx="20">
                  <c:v>心血管内科</c:v>
                </c:pt>
                <c:pt idx="21">
                  <c:v>中医外治中心</c:v>
                </c:pt>
                <c:pt idx="22">
                  <c:v>妇二科</c:v>
                </c:pt>
                <c:pt idx="23">
                  <c:v>创伤骨科</c:v>
                </c:pt>
                <c:pt idx="24">
                  <c:v>肝病科</c:v>
                </c:pt>
                <c:pt idx="25">
                  <c:v>血液科</c:v>
                </c:pt>
                <c:pt idx="26">
                  <c:v>风湿病科</c:v>
                </c:pt>
                <c:pt idx="27">
                  <c:v>东区肾病科</c:v>
                </c:pt>
                <c:pt idx="28">
                  <c:v>医院</c:v>
                </c:pt>
                <c:pt idx="29">
                  <c:v>身心医学科</c:v>
                </c:pt>
                <c:pt idx="30">
                  <c:v>运动损伤骨科</c:v>
                </c:pt>
                <c:pt idx="31">
                  <c:v>肿瘤内科</c:v>
                </c:pt>
                <c:pt idx="32">
                  <c:v>重症医学科</c:v>
                </c:pt>
                <c:pt idx="33">
                  <c:v>肾病科</c:v>
                </c:pt>
                <c:pt idx="34">
                  <c:v>西区重症医学科</c:v>
                </c:pt>
                <c:pt idx="35">
                  <c:v>微创骨科</c:v>
                </c:pt>
                <c:pt idx="36">
                  <c:v>东区重症医学科</c:v>
                </c:pt>
                <c:pt idx="37">
                  <c:v>脾胃科消化科合并</c:v>
                </c:pt>
                <c:pt idx="38">
                  <c:v>神经内科</c:v>
                </c:pt>
                <c:pt idx="39">
                  <c:v>治未病中心</c:v>
                </c:pt>
                <c:pt idx="40">
                  <c:v>皮肤科</c:v>
                </c:pt>
                <c:pt idx="41">
                  <c:v>妇科妇二科合并</c:v>
                </c:pt>
                <c:pt idx="42">
                  <c:v>产科</c:v>
                </c:pt>
                <c:pt idx="43">
                  <c:v>脾胃病科</c:v>
                </c:pt>
                <c:pt idx="44">
                  <c:v>口腔科</c:v>
                </c:pt>
                <c:pt idx="45">
                  <c:v>心病二科</c:v>
                </c:pt>
                <c:pt idx="46">
                  <c:v>心病四科</c:v>
                </c:pt>
                <c:pt idx="47">
                  <c:v>脑病一科</c:v>
                </c:pt>
                <c:pt idx="48">
                  <c:v>消化内科</c:v>
                </c:pt>
                <c:pt idx="49">
                  <c:v>神经外科</c:v>
                </c:pt>
                <c:pt idx="50">
                  <c:v>泌尿外科</c:v>
                </c:pt>
                <c:pt idx="51">
                  <c:v>骨科</c:v>
                </c:pt>
                <c:pt idx="52">
                  <c:v>脊柱骨科</c:v>
                </c:pt>
                <c:pt idx="53">
                  <c:v>小儿骨科</c:v>
                </c:pt>
                <c:pt idx="54">
                  <c:v>儿科</c:v>
                </c:pt>
                <c:pt idx="55">
                  <c:v>心病三科</c:v>
                </c:pt>
                <c:pt idx="56">
                  <c:v>耳鼻喉科</c:v>
                </c:pt>
                <c:pt idx="57">
                  <c:v>肛肠科</c:v>
                </c:pt>
                <c:pt idx="58">
                  <c:v>肾脏内科</c:v>
                </c:pt>
                <c:pt idx="59">
                  <c:v>老年医学科</c:v>
                </c:pt>
                <c:pt idx="60">
                  <c:v>周围血管科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99.50242855227329</c:v>
                </c:pt>
                <c:pt idx="2">
                  <c:v>99.40731839680245</c:v>
                </c:pt>
                <c:pt idx="3">
                  <c:v>97.81951864970166</c:v>
                </c:pt>
                <c:pt idx="4">
                  <c:v>96.83358485826315</c:v>
                </c:pt>
                <c:pt idx="5">
                  <c:v>96.77676083053431</c:v>
                </c:pt>
                <c:pt idx="6">
                  <c:v>93.1415345408808</c:v>
                </c:pt>
                <c:pt idx="7">
                  <c:v>92.14732873252015</c:v>
                </c:pt>
                <c:pt idx="8">
                  <c:v>90.93135403803197</c:v>
                </c:pt>
                <c:pt idx="9">
                  <c:v>86.31558603167849</c:v>
                </c:pt>
                <c:pt idx="10">
                  <c:v>85.46222006142331</c:v>
                </c:pt>
                <c:pt idx="11">
                  <c:v>83.2869318659061</c:v>
                </c:pt>
                <c:pt idx="12">
                  <c:v>80.3069498535755</c:v>
                </c:pt>
                <c:pt idx="13">
                  <c:v>80.13900329271283</c:v>
                </c:pt>
                <c:pt idx="14">
                  <c:v>78.34630132086464</c:v>
                </c:pt>
                <c:pt idx="15">
                  <c:v>77.46689863362815</c:v>
                </c:pt>
                <c:pt idx="16">
                  <c:v>76.4879922794423</c:v>
                </c:pt>
                <c:pt idx="17">
                  <c:v>74.01358509346915</c:v>
                </c:pt>
                <c:pt idx="18">
                  <c:v>73.91180035653845</c:v>
                </c:pt>
                <c:pt idx="19">
                  <c:v>69.84925810475201</c:v>
                </c:pt>
                <c:pt idx="20">
                  <c:v>69.34305101599445</c:v>
                </c:pt>
                <c:pt idx="21">
                  <c:v>68.01157578024502</c:v>
                </c:pt>
                <c:pt idx="22">
                  <c:v>67.84534770980977</c:v>
                </c:pt>
                <c:pt idx="23">
                  <c:v>65.45268085385317</c:v>
                </c:pt>
                <c:pt idx="24">
                  <c:v>65.21163486667045</c:v>
                </c:pt>
                <c:pt idx="25">
                  <c:v>61.32929334173109</c:v>
                </c:pt>
                <c:pt idx="26">
                  <c:v>60.47533608029653</c:v>
                </c:pt>
                <c:pt idx="27">
                  <c:v>59.488551233317935</c:v>
                </c:pt>
                <c:pt idx="28">
                  <c:v>58.236758689906466</c:v>
                </c:pt>
                <c:pt idx="29">
                  <c:v>57.805469751498805</c:v>
                </c:pt>
                <c:pt idx="30">
                  <c:v>55.30887319349777</c:v>
                </c:pt>
                <c:pt idx="31">
                  <c:v>54.68813480850935</c:v>
                </c:pt>
                <c:pt idx="32">
                  <c:v>51.11714650841655</c:v>
                </c:pt>
                <c:pt idx="33">
                  <c:v>47.15998600909556</c:v>
                </c:pt>
                <c:pt idx="34">
                  <c:v>46.3008817178353</c:v>
                </c:pt>
                <c:pt idx="35">
                  <c:v>46.09897666328528</c:v>
                </c:pt>
                <c:pt idx="36">
                  <c:v>45.638934259382125</c:v>
                </c:pt>
                <c:pt idx="37">
                  <c:v>45.63185747577305</c:v>
                </c:pt>
                <c:pt idx="38">
                  <c:v>44.25620614593953</c:v>
                </c:pt>
                <c:pt idx="39">
                  <c:v>43.17668921059329</c:v>
                </c:pt>
                <c:pt idx="40">
                  <c:v>41.96803043987888</c:v>
                </c:pt>
                <c:pt idx="41">
                  <c:v>40.45408907279846</c:v>
                </c:pt>
                <c:pt idx="42">
                  <c:v>38.48416041340559</c:v>
                </c:pt>
                <c:pt idx="43">
                  <c:v>37.887844151283936</c:v>
                </c:pt>
                <c:pt idx="44">
                  <c:v>32.73880974669413</c:v>
                </c:pt>
                <c:pt idx="45">
                  <c:v>28.91735652123864</c:v>
                </c:pt>
                <c:pt idx="46">
                  <c:v>28.88199635198195</c:v>
                </c:pt>
                <c:pt idx="47">
                  <c:v>26.537171213872742</c:v>
                </c:pt>
                <c:pt idx="48">
                  <c:v>26.109129646992447</c:v>
                </c:pt>
                <c:pt idx="49">
                  <c:v>24.91477677582854</c:v>
                </c:pt>
                <c:pt idx="50">
                  <c:v>24.828821715052488</c:v>
                </c:pt>
                <c:pt idx="51">
                  <c:v>21.735572298948494</c:v>
                </c:pt>
                <c:pt idx="52">
                  <c:v>18.94825319419039</c:v>
                </c:pt>
                <c:pt idx="53">
                  <c:v>18.043020746488455</c:v>
                </c:pt>
                <c:pt idx="54">
                  <c:v>16.6826463426917</c:v>
                </c:pt>
                <c:pt idx="55">
                  <c:v>14.239390885222386</c:v>
                </c:pt>
                <c:pt idx="56">
                  <c:v>11.083952602697229</c:v>
                </c:pt>
                <c:pt idx="57">
                  <c:v>3.645443073846446</c:v>
                </c:pt>
                <c:pt idx="58">
                  <c:v>3.100788138661327</c:v>
                </c:pt>
                <c:pt idx="59">
                  <c:v>2.1895455716970913</c:v>
                </c:pt>
                <c:pt idx="60">
                  <c:v>1.430742320115242</c:v>
                </c:pt>
                <c:pt idx="61">
                  <c:v>0.9643285802349643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针灸科</c:v>
                </c:pt>
                <c:pt idx="2">
                  <c:v>内分泌科</c:v>
                </c:pt>
                <c:pt idx="3">
                  <c:v>眼科</c:v>
                </c:pt>
                <c:pt idx="4">
                  <c:v>儿科</c:v>
                </c:pt>
                <c:pt idx="5">
                  <c:v>产科</c:v>
                </c:pt>
                <c:pt idx="6">
                  <c:v>脑病三科</c:v>
                </c:pt>
                <c:pt idx="7">
                  <c:v>周围血管科</c:v>
                </c:pt>
                <c:pt idx="8">
                  <c:v>妇科妇二科合并</c:v>
                </c:pt>
                <c:pt idx="9">
                  <c:v>肾病科</c:v>
                </c:pt>
                <c:pt idx="10">
                  <c:v>老年医学科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泌尿外科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皮肤科</c:v>
                </c:pt>
                <c:pt idx="17">
                  <c:v>普通外科</c:v>
                </c:pt>
                <c:pt idx="18">
                  <c:v>小儿推拿科</c:v>
                </c:pt>
                <c:pt idx="19">
                  <c:v>肝胆外科</c:v>
                </c:pt>
                <c:pt idx="20">
                  <c:v>东区重症医学科</c:v>
                </c:pt>
                <c:pt idx="21">
                  <c:v>耳鼻喉科</c:v>
                </c:pt>
                <c:pt idx="22">
                  <c:v>小儿骨科</c:v>
                </c:pt>
                <c:pt idx="23">
                  <c:v>中医外治中心</c:v>
                </c:pt>
                <c:pt idx="24">
                  <c:v>妇科</c:v>
                </c:pt>
                <c:pt idx="25">
                  <c:v>微创骨科</c:v>
                </c:pt>
                <c:pt idx="26">
                  <c:v>美容皮肤科</c:v>
                </c:pt>
                <c:pt idx="27">
                  <c:v>心病四科</c:v>
                </c:pt>
                <c:pt idx="28">
                  <c:v>脑病一科</c:v>
                </c:pt>
                <c:pt idx="29">
                  <c:v>脊柱骨科</c:v>
                </c:pt>
                <c:pt idx="30">
                  <c:v>乳腺甲状腺外科</c:v>
                </c:pt>
                <c:pt idx="31">
                  <c:v>骨科</c:v>
                </c:pt>
                <c:pt idx="32">
                  <c:v>肿瘤内科</c:v>
                </c:pt>
                <c:pt idx="33">
                  <c:v>医院</c:v>
                </c:pt>
                <c:pt idx="34">
                  <c:v>运动损伤骨科</c:v>
                </c:pt>
                <c:pt idx="35">
                  <c:v>西区重症医学科</c:v>
                </c:pt>
                <c:pt idx="36">
                  <c:v>推拿科</c:v>
                </c:pt>
                <c:pt idx="37">
                  <c:v>中医经典科</c:v>
                </c:pt>
                <c:pt idx="38">
                  <c:v>男科</c:v>
                </c:pt>
                <c:pt idx="39">
                  <c:v>脑病二科</c:v>
                </c:pt>
                <c:pt idx="40">
                  <c:v>肾脏内科</c:v>
                </c:pt>
                <c:pt idx="41">
                  <c:v>风湿病科</c:v>
                </c:pt>
                <c:pt idx="42">
                  <c:v>心病二科</c:v>
                </c:pt>
                <c:pt idx="43">
                  <c:v>脾胃病科</c:v>
                </c:pt>
                <c:pt idx="44">
                  <c:v>心血管内科</c:v>
                </c:pt>
                <c:pt idx="45">
                  <c:v>口腔科</c:v>
                </c:pt>
                <c:pt idx="46">
                  <c:v>呼吸内科</c:v>
                </c:pt>
                <c:pt idx="47">
                  <c:v>康复科</c:v>
                </c:pt>
                <c:pt idx="48">
                  <c:v>东区肾病科</c:v>
                </c:pt>
                <c:pt idx="49">
                  <c:v>治未病中心</c:v>
                </c:pt>
                <c:pt idx="50">
                  <c:v>脾胃科消化科合并</c:v>
                </c:pt>
                <c:pt idx="51">
                  <c:v>心病三科</c:v>
                </c:pt>
                <c:pt idx="52">
                  <c:v>肛肠科</c:v>
                </c:pt>
                <c:pt idx="53">
                  <c:v>血液科</c:v>
                </c:pt>
                <c:pt idx="54">
                  <c:v>身心医学科</c:v>
                </c:pt>
                <c:pt idx="55">
                  <c:v>创伤骨科</c:v>
                </c:pt>
                <c:pt idx="56">
                  <c:v>妇二科</c:v>
                </c:pt>
                <c:pt idx="57">
                  <c:v>肝病科</c:v>
                </c:pt>
                <c:pt idx="58">
                  <c:v>显微骨科</c:v>
                </c:pt>
                <c:pt idx="59">
                  <c:v>关节骨科</c:v>
                </c:pt>
                <c:pt idx="60">
                  <c:v>重症医学科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98.30146519427869</c:v>
                </c:pt>
                <c:pt idx="2">
                  <c:v>97.98703941576605</c:v>
                </c:pt>
                <c:pt idx="3">
                  <c:v>97.66854509292807</c:v>
                </c:pt>
                <c:pt idx="4">
                  <c:v>96.3130169320627</c:v>
                </c:pt>
                <c:pt idx="5">
                  <c:v>92.89754162883861</c:v>
                </c:pt>
                <c:pt idx="6">
                  <c:v>90.17864300979384</c:v>
                </c:pt>
                <c:pt idx="7">
                  <c:v>89.19240733168891</c:v>
                </c:pt>
                <c:pt idx="8">
                  <c:v>88.53958073796606</c:v>
                </c:pt>
                <c:pt idx="9">
                  <c:v>88.12338146949168</c:v>
                </c:pt>
                <c:pt idx="10">
                  <c:v>87.68746320074048</c:v>
                </c:pt>
                <c:pt idx="11">
                  <c:v>87.3873364945786</c:v>
                </c:pt>
                <c:pt idx="12">
                  <c:v>86.78207624883028</c:v>
                </c:pt>
                <c:pt idx="13">
                  <c:v>86.50379359737049</c:v>
                </c:pt>
                <c:pt idx="14">
                  <c:v>85.85915879394372</c:v>
                </c:pt>
                <c:pt idx="15">
                  <c:v>85.75043612786902</c:v>
                </c:pt>
                <c:pt idx="16">
                  <c:v>84.26453869760213</c:v>
                </c:pt>
                <c:pt idx="17">
                  <c:v>84.24678833566841</c:v>
                </c:pt>
                <c:pt idx="18">
                  <c:v>83.38465521508208</c:v>
                </c:pt>
                <c:pt idx="19">
                  <c:v>81.90186961254405</c:v>
                </c:pt>
                <c:pt idx="20">
                  <c:v>77.2434925247423</c:v>
                </c:pt>
                <c:pt idx="21">
                  <c:v>73.92631346855475</c:v>
                </c:pt>
                <c:pt idx="22">
                  <c:v>73.59237871857536</c:v>
                </c:pt>
                <c:pt idx="23">
                  <c:v>72.71952112630412</c:v>
                </c:pt>
                <c:pt idx="24">
                  <c:v>69.07994443998443</c:v>
                </c:pt>
                <c:pt idx="25">
                  <c:v>67.85010029271761</c:v>
                </c:pt>
                <c:pt idx="26">
                  <c:v>66.2308691634203</c:v>
                </c:pt>
                <c:pt idx="27">
                  <c:v>63.91865422003387</c:v>
                </c:pt>
                <c:pt idx="28">
                  <c:v>62.8892491697241</c:v>
                </c:pt>
                <c:pt idx="29">
                  <c:v>61.66807011333631</c:v>
                </c:pt>
                <c:pt idx="30">
                  <c:v>61.59619681650503</c:v>
                </c:pt>
                <c:pt idx="31">
                  <c:v>58.4596455167042</c:v>
                </c:pt>
                <c:pt idx="32">
                  <c:v>56.74368326430654</c:v>
                </c:pt>
                <c:pt idx="33">
                  <c:v>55.77869261131752</c:v>
                </c:pt>
                <c:pt idx="34">
                  <c:v>55.365754675925245</c:v>
                </c:pt>
                <c:pt idx="35">
                  <c:v>51.27768687316445</c:v>
                </c:pt>
                <c:pt idx="36">
                  <c:v>51.06001623809413</c:v>
                </c:pt>
                <c:pt idx="37">
                  <c:v>50.20684744713758</c:v>
                </c:pt>
                <c:pt idx="38">
                  <c:v>44.80967130980764</c:v>
                </c:pt>
                <c:pt idx="39">
                  <c:v>44.0501023017645</c:v>
                </c:pt>
                <c:pt idx="40">
                  <c:v>40.73100193474384</c:v>
                </c:pt>
                <c:pt idx="41">
                  <c:v>37.381418172794014</c:v>
                </c:pt>
                <c:pt idx="42">
                  <c:v>36.65729014951147</c:v>
                </c:pt>
                <c:pt idx="43">
                  <c:v>34.29763416154407</c:v>
                </c:pt>
                <c:pt idx="44">
                  <c:v>33.50111524504022</c:v>
                </c:pt>
                <c:pt idx="45">
                  <c:v>23.3134433663814</c:v>
                </c:pt>
                <c:pt idx="46">
                  <c:v>22.634948267342494</c:v>
                </c:pt>
                <c:pt idx="47">
                  <c:v>22.573680717062125</c:v>
                </c:pt>
                <c:pt idx="48">
                  <c:v>21.53241913722339</c:v>
                </c:pt>
                <c:pt idx="49">
                  <c:v>19.35196775004748</c:v>
                </c:pt>
                <c:pt idx="50">
                  <c:v>19.302113143894974</c:v>
                </c:pt>
                <c:pt idx="51">
                  <c:v>15.666146643025582</c:v>
                </c:pt>
                <c:pt idx="52">
                  <c:v>13.83802006464606</c:v>
                </c:pt>
                <c:pt idx="53">
                  <c:v>13.630102735895242</c:v>
                </c:pt>
                <c:pt idx="54">
                  <c:v>12.799418464779695</c:v>
                </c:pt>
                <c:pt idx="55">
                  <c:v>10.737100229727119</c:v>
                </c:pt>
                <c:pt idx="56">
                  <c:v>9.465055954810838</c:v>
                </c:pt>
                <c:pt idx="57">
                  <c:v>8.851987168558377</c:v>
                </c:pt>
                <c:pt idx="58">
                  <c:v>5.4388695196266115</c:v>
                </c:pt>
                <c:pt idx="59">
                  <c:v>3.832251922258118</c:v>
                </c:pt>
                <c:pt idx="60">
                  <c:v>2.6644395871708717</c:v>
                </c:pt>
                <c:pt idx="61">
                  <c:v>1.1984861252516925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耳鼻喉科</c:v>
                </c:pt>
                <c:pt idx="2">
                  <c:v>内分泌科</c:v>
                </c:pt>
                <c:pt idx="3">
                  <c:v>儿科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心病一科</c:v>
                </c:pt>
                <c:pt idx="7">
                  <c:v>脑病三科</c:v>
                </c:pt>
                <c:pt idx="8">
                  <c:v>泌尿外科</c:v>
                </c:pt>
                <c:pt idx="9">
                  <c:v>微创骨科</c:v>
                </c:pt>
                <c:pt idx="10">
                  <c:v>普通外科</c:v>
                </c:pt>
                <c:pt idx="11">
                  <c:v>妇科</c:v>
                </c:pt>
                <c:pt idx="12">
                  <c:v>老年医学科</c:v>
                </c:pt>
                <c:pt idx="13">
                  <c:v>心病三科</c:v>
                </c:pt>
                <c:pt idx="14">
                  <c:v>美容皮肤科</c:v>
                </c:pt>
                <c:pt idx="15">
                  <c:v>综合内科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小儿骨科</c:v>
                </c:pt>
                <c:pt idx="19">
                  <c:v>东区重症医学科</c:v>
                </c:pt>
                <c:pt idx="20">
                  <c:v>东区肾病科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针灸科</c:v>
                </c:pt>
                <c:pt idx="24">
                  <c:v>显微骨科</c:v>
                </c:pt>
                <c:pt idx="25">
                  <c:v>小儿推拿科</c:v>
                </c:pt>
                <c:pt idx="26">
                  <c:v>创伤骨科</c:v>
                </c:pt>
                <c:pt idx="27">
                  <c:v>运动损伤骨科</c:v>
                </c:pt>
                <c:pt idx="28">
                  <c:v>皮肤科</c:v>
                </c:pt>
                <c:pt idx="29">
                  <c:v>骨科</c:v>
                </c:pt>
                <c:pt idx="30">
                  <c:v>消化内科</c:v>
                </c:pt>
                <c:pt idx="31">
                  <c:v>男科</c:v>
                </c:pt>
                <c:pt idx="32">
                  <c:v>脑病二科</c:v>
                </c:pt>
                <c:pt idx="33">
                  <c:v>肾脏内科</c:v>
                </c:pt>
                <c:pt idx="34">
                  <c:v>口腔科</c:v>
                </c:pt>
                <c:pt idx="35">
                  <c:v>产科</c:v>
                </c:pt>
                <c:pt idx="36">
                  <c:v>脾胃科消化科合并</c:v>
                </c:pt>
                <c:pt idx="37">
                  <c:v>血液科</c:v>
                </c:pt>
                <c:pt idx="38">
                  <c:v>身心医学科</c:v>
                </c:pt>
                <c:pt idx="39">
                  <c:v>关节骨科</c:v>
                </c:pt>
                <c:pt idx="40">
                  <c:v>肾病科</c:v>
                </c:pt>
                <c:pt idx="41">
                  <c:v>医院</c:v>
                </c:pt>
                <c:pt idx="42">
                  <c:v>脑病一科</c:v>
                </c:pt>
                <c:pt idx="43">
                  <c:v>心病二科</c:v>
                </c:pt>
                <c:pt idx="44">
                  <c:v>肛肠科</c:v>
                </c:pt>
                <c:pt idx="45">
                  <c:v>脾胃病科</c:v>
                </c:pt>
                <c:pt idx="46">
                  <c:v>神经内科</c:v>
                </c:pt>
                <c:pt idx="47">
                  <c:v>心病四科</c:v>
                </c:pt>
                <c:pt idx="48">
                  <c:v>治未病中心</c:v>
                </c:pt>
                <c:pt idx="49">
                  <c:v>周围血管科</c:v>
                </c:pt>
                <c:pt idx="50">
                  <c:v>西区重症医学科</c:v>
                </c:pt>
                <c:pt idx="51">
                  <c:v>康复科</c:v>
                </c:pt>
                <c:pt idx="52">
                  <c:v>妇二科</c:v>
                </c:pt>
                <c:pt idx="53">
                  <c:v>风湿病科</c:v>
                </c:pt>
                <c:pt idx="54">
                  <c:v>肝病科</c:v>
                </c:pt>
                <c:pt idx="55">
                  <c:v>心血管内科</c:v>
                </c:pt>
                <c:pt idx="56">
                  <c:v>肿瘤内科</c:v>
                </c:pt>
                <c:pt idx="57">
                  <c:v>神经外科</c:v>
                </c:pt>
                <c:pt idx="58">
                  <c:v>胸外科</c:v>
                </c:pt>
                <c:pt idx="59">
                  <c:v>妇科妇二科合并</c:v>
                </c:pt>
                <c:pt idx="60">
                  <c:v>乳腺甲状腺外科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97.70423208359813</c:v>
                </c:pt>
                <c:pt idx="2">
                  <c:v>97.0186048345498</c:v>
                </c:pt>
                <c:pt idx="3">
                  <c:v>96.09683767803988</c:v>
                </c:pt>
                <c:pt idx="4">
                  <c:v>93.28283677171729</c:v>
                </c:pt>
                <c:pt idx="5">
                  <c:v>92.88954443205694</c:v>
                </c:pt>
                <c:pt idx="6">
                  <c:v>90.76131312890858</c:v>
                </c:pt>
                <c:pt idx="7">
                  <c:v>90.50375872450793</c:v>
                </c:pt>
                <c:pt idx="8">
                  <c:v>88.1868016472091</c:v>
                </c:pt>
                <c:pt idx="9">
                  <c:v>87.7859037705566</c:v>
                </c:pt>
                <c:pt idx="10">
                  <c:v>87.76194392420557</c:v>
                </c:pt>
                <c:pt idx="11">
                  <c:v>87.21242478169312</c:v>
                </c:pt>
                <c:pt idx="12">
                  <c:v>84.15392609931173</c:v>
                </c:pt>
                <c:pt idx="13">
                  <c:v>81.46370749840442</c:v>
                </c:pt>
                <c:pt idx="14">
                  <c:v>80.6290397069927</c:v>
                </c:pt>
                <c:pt idx="15">
                  <c:v>79.88272050819955</c:v>
                </c:pt>
                <c:pt idx="16">
                  <c:v>77.50204769252561</c:v>
                </c:pt>
                <c:pt idx="17">
                  <c:v>76.89595098108136</c:v>
                </c:pt>
                <c:pt idx="18">
                  <c:v>76.30280961510866</c:v>
                </c:pt>
                <c:pt idx="19">
                  <c:v>75.098460974621</c:v>
                </c:pt>
                <c:pt idx="20">
                  <c:v>72.99733927464393</c:v>
                </c:pt>
                <c:pt idx="21">
                  <c:v>69.78933620068159</c:v>
                </c:pt>
                <c:pt idx="22">
                  <c:v>65.16806818083747</c:v>
                </c:pt>
                <c:pt idx="23">
                  <c:v>63.81460049097841</c:v>
                </c:pt>
                <c:pt idx="24">
                  <c:v>62.749210985178124</c:v>
                </c:pt>
                <c:pt idx="25">
                  <c:v>61.59407819053371</c:v>
                </c:pt>
                <c:pt idx="26">
                  <c:v>60.56210801700542</c:v>
                </c:pt>
                <c:pt idx="27">
                  <c:v>58.34994555113734</c:v>
                </c:pt>
                <c:pt idx="28">
                  <c:v>57.306593680986566</c:v>
                </c:pt>
                <c:pt idx="29">
                  <c:v>57.17489596395535</c:v>
                </c:pt>
                <c:pt idx="30">
                  <c:v>55.932734837717554</c:v>
                </c:pt>
                <c:pt idx="31">
                  <c:v>54.566015158808426</c:v>
                </c:pt>
                <c:pt idx="32">
                  <c:v>54.2743491270449</c:v>
                </c:pt>
                <c:pt idx="33">
                  <c:v>53.96963427490847</c:v>
                </c:pt>
                <c:pt idx="34">
                  <c:v>49.35704834438406</c:v>
                </c:pt>
                <c:pt idx="35">
                  <c:v>47.774399142948695</c:v>
                </c:pt>
                <c:pt idx="36">
                  <c:v>46.54971801181819</c:v>
                </c:pt>
                <c:pt idx="37">
                  <c:v>45.23096191484044</c:v>
                </c:pt>
                <c:pt idx="38">
                  <c:v>45.03195633422002</c:v>
                </c:pt>
                <c:pt idx="39">
                  <c:v>44.71461036097454</c:v>
                </c:pt>
                <c:pt idx="40">
                  <c:v>44.580520117762674</c:v>
                </c:pt>
                <c:pt idx="41">
                  <c:v>39.11838015293114</c:v>
                </c:pt>
                <c:pt idx="42">
                  <c:v>36.985584743057785</c:v>
                </c:pt>
                <c:pt idx="43">
                  <c:v>36.68264743790617</c:v>
                </c:pt>
                <c:pt idx="44">
                  <c:v>36.32877415638741</c:v>
                </c:pt>
                <c:pt idx="45">
                  <c:v>31.885763541189604</c:v>
                </c:pt>
                <c:pt idx="46">
                  <c:v>31.07998312764638</c:v>
                </c:pt>
                <c:pt idx="47">
                  <c:v>30.946285871485387</c:v>
                </c:pt>
                <c:pt idx="48">
                  <c:v>30.513638663284016</c:v>
                </c:pt>
                <c:pt idx="49">
                  <c:v>29.283779100519155</c:v>
                </c:pt>
                <c:pt idx="50">
                  <c:v>23.42806092681949</c:v>
                </c:pt>
                <c:pt idx="51">
                  <c:v>22.53755713195327</c:v>
                </c:pt>
                <c:pt idx="52">
                  <c:v>21.661016585148477</c:v>
                </c:pt>
                <c:pt idx="53">
                  <c:v>17.172232037521926</c:v>
                </c:pt>
                <c:pt idx="54">
                  <c:v>14.21929904194823</c:v>
                </c:pt>
                <c:pt idx="55">
                  <c:v>12.723502249842554</c:v>
                </c:pt>
                <c:pt idx="56">
                  <c:v>12.009120225291896</c:v>
                </c:pt>
                <c:pt idx="57">
                  <c:v>10.219252264519259</c:v>
                </c:pt>
                <c:pt idx="58">
                  <c:v>8.333106303580728</c:v>
                </c:pt>
                <c:pt idx="59">
                  <c:v>2.642882459344211</c:v>
                </c:pt>
                <c:pt idx="60">
                  <c:v>1.4267041546842218</c:v>
                </c:pt>
                <c:pt idx="61">
                  <c:v>0.9454508656283915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东区肾病科</c:v>
                </c:pt>
                <c:pt idx="2">
                  <c:v>妇科</c:v>
                </c:pt>
                <c:pt idx="3">
                  <c:v>心病一科</c:v>
                </c:pt>
                <c:pt idx="4">
                  <c:v>脊柱骨科</c:v>
                </c:pt>
                <c:pt idx="5">
                  <c:v>肛肠科</c:v>
                </c:pt>
                <c:pt idx="6">
                  <c:v>神经外科</c:v>
                </c:pt>
                <c:pt idx="7">
                  <c:v>产科</c:v>
                </c:pt>
                <c:pt idx="8">
                  <c:v>消化内科</c:v>
                </c:pt>
                <c:pt idx="9">
                  <c:v>呼吸内科</c:v>
                </c:pt>
                <c:pt idx="10">
                  <c:v>心病三科</c:v>
                </c:pt>
                <c:pt idx="11">
                  <c:v>推拿科</c:v>
                </c:pt>
                <c:pt idx="12">
                  <c:v>脑病二科</c:v>
                </c:pt>
                <c:pt idx="13">
                  <c:v>神经内科</c:v>
                </c:pt>
                <c:pt idx="14">
                  <c:v>男科</c:v>
                </c:pt>
                <c:pt idx="15">
                  <c:v>综合内科</c:v>
                </c:pt>
                <c:pt idx="16">
                  <c:v>普通外科</c:v>
                </c:pt>
                <c:pt idx="17">
                  <c:v>中医外治中心</c:v>
                </c:pt>
                <c:pt idx="18">
                  <c:v>小儿骨科</c:v>
                </c:pt>
                <c:pt idx="19">
                  <c:v>肝胆外科</c:v>
                </c:pt>
                <c:pt idx="20">
                  <c:v>创伤骨科</c:v>
                </c:pt>
                <c:pt idx="21">
                  <c:v>脑病一科</c:v>
                </c:pt>
                <c:pt idx="22">
                  <c:v>皮肤科</c:v>
                </c:pt>
                <c:pt idx="23">
                  <c:v>风湿病科</c:v>
                </c:pt>
                <c:pt idx="24">
                  <c:v>康复科</c:v>
                </c:pt>
                <c:pt idx="25">
                  <c:v>关节骨科</c:v>
                </c:pt>
                <c:pt idx="26">
                  <c:v>血液科</c:v>
                </c:pt>
                <c:pt idx="27">
                  <c:v>重症医学科</c:v>
                </c:pt>
                <c:pt idx="28">
                  <c:v>美容皮肤科</c:v>
                </c:pt>
                <c:pt idx="29">
                  <c:v>眼科</c:v>
                </c:pt>
                <c:pt idx="30">
                  <c:v>治未病中心</c:v>
                </c:pt>
                <c:pt idx="31">
                  <c:v>东区重症医学科</c:v>
                </c:pt>
                <c:pt idx="32">
                  <c:v>胸外科</c:v>
                </c:pt>
                <c:pt idx="33">
                  <c:v>身心医学科</c:v>
                </c:pt>
                <c:pt idx="34">
                  <c:v>微创骨科</c:v>
                </c:pt>
                <c:pt idx="35">
                  <c:v>针灸科</c:v>
                </c:pt>
                <c:pt idx="36">
                  <c:v>妇二科</c:v>
                </c:pt>
                <c:pt idx="37">
                  <c:v>心病四科</c:v>
                </c:pt>
                <c:pt idx="38">
                  <c:v>骨科</c:v>
                </c:pt>
                <c:pt idx="39">
                  <c:v>泌尿外科</c:v>
                </c:pt>
                <c:pt idx="40">
                  <c:v>小儿推拿科</c:v>
                </c:pt>
                <c:pt idx="41">
                  <c:v>儿科</c:v>
                </c:pt>
                <c:pt idx="42">
                  <c:v>心血管内科</c:v>
                </c:pt>
                <c:pt idx="43">
                  <c:v>医院</c:v>
                </c:pt>
                <c:pt idx="44">
                  <c:v>肝病科</c:v>
                </c:pt>
                <c:pt idx="45">
                  <c:v>中医经典科</c:v>
                </c:pt>
                <c:pt idx="46">
                  <c:v>脾胃病科</c:v>
                </c:pt>
                <c:pt idx="47">
                  <c:v>西区重症医学科</c:v>
                </c:pt>
                <c:pt idx="48">
                  <c:v>周围血管科</c:v>
                </c:pt>
                <c:pt idx="49">
                  <c:v>耳鼻喉科</c:v>
                </c:pt>
                <c:pt idx="50">
                  <c:v>显微骨科</c:v>
                </c:pt>
                <c:pt idx="51">
                  <c:v>口腔科</c:v>
                </c:pt>
                <c:pt idx="52">
                  <c:v>肾病科</c:v>
                </c:pt>
                <c:pt idx="53">
                  <c:v>内分泌科</c:v>
                </c:pt>
                <c:pt idx="54">
                  <c:v>脾胃科消化科合并</c:v>
                </c:pt>
                <c:pt idx="55">
                  <c:v>乳腺甲状腺外科</c:v>
                </c:pt>
                <c:pt idx="56">
                  <c:v>妇科妇二科合并</c:v>
                </c:pt>
                <c:pt idx="57">
                  <c:v>肾脏内科</c:v>
                </c:pt>
                <c:pt idx="58">
                  <c:v>肿瘤内科</c:v>
                </c:pt>
                <c:pt idx="59">
                  <c:v>心病二科</c:v>
                </c:pt>
                <c:pt idx="60">
                  <c:v>老年医学科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96.33084403174</c:v>
                </c:pt>
                <c:pt idx="2">
                  <c:v>91.8673237579232</c:v>
                </c:pt>
                <c:pt idx="3">
                  <c:v>91.77208053669726</c:v>
                </c:pt>
                <c:pt idx="4">
                  <c:v>90.26398050602207</c:v>
                </c:pt>
                <c:pt idx="5">
                  <c:v>87.62815606885998</c:v>
                </c:pt>
                <c:pt idx="6">
                  <c:v>86.41502721246731</c:v>
                </c:pt>
                <c:pt idx="7">
                  <c:v>84.10461058669564</c:v>
                </c:pt>
                <c:pt idx="8">
                  <c:v>80.80722855332355</c:v>
                </c:pt>
                <c:pt idx="9">
                  <c:v>78.5390194464082</c:v>
                </c:pt>
                <c:pt idx="10">
                  <c:v>76.86810014611382</c:v>
                </c:pt>
                <c:pt idx="11">
                  <c:v>76.50283551204642</c:v>
                </c:pt>
                <c:pt idx="12">
                  <c:v>75.9428929772906</c:v>
                </c:pt>
                <c:pt idx="13">
                  <c:v>73.08933405426122</c:v>
                </c:pt>
                <c:pt idx="14">
                  <c:v>70.47769100338157</c:v>
                </c:pt>
                <c:pt idx="15">
                  <c:v>70.38009893631285</c:v>
                </c:pt>
                <c:pt idx="16">
                  <c:v>63.2036852613622</c:v>
                </c:pt>
                <c:pt idx="17">
                  <c:v>62.305829603434354</c:v>
                </c:pt>
                <c:pt idx="18">
                  <c:v>61.762225623673125</c:v>
                </c:pt>
                <c:pt idx="19">
                  <c:v>59.516459390283885</c:v>
                </c:pt>
                <c:pt idx="20">
                  <c:v>59.23021713256911</c:v>
                </c:pt>
                <c:pt idx="21">
                  <c:v>57.15503058481059</c:v>
                </c:pt>
                <c:pt idx="22">
                  <c:v>56.55899439968635</c:v>
                </c:pt>
                <c:pt idx="23">
                  <c:v>56.00324210536383</c:v>
                </c:pt>
                <c:pt idx="24">
                  <c:v>54.084680502652475</c:v>
                </c:pt>
                <c:pt idx="25">
                  <c:v>53.29805410022895</c:v>
                </c:pt>
                <c:pt idx="26">
                  <c:v>52.733499149431225</c:v>
                </c:pt>
                <c:pt idx="27">
                  <c:v>51.78189021633951</c:v>
                </c:pt>
                <c:pt idx="28">
                  <c:v>46.595876306599614</c:v>
                </c:pt>
                <c:pt idx="29">
                  <c:v>44.10910330073667</c:v>
                </c:pt>
                <c:pt idx="30">
                  <c:v>43.356301258143425</c:v>
                </c:pt>
                <c:pt idx="31">
                  <c:v>40.98048453947046</c:v>
                </c:pt>
                <c:pt idx="32">
                  <c:v>39.881632031465486</c:v>
                </c:pt>
                <c:pt idx="33">
                  <c:v>38.90770353625711</c:v>
                </c:pt>
                <c:pt idx="34">
                  <c:v>38.80409320507189</c:v>
                </c:pt>
                <c:pt idx="35">
                  <c:v>37.86491904590761</c:v>
                </c:pt>
                <c:pt idx="36">
                  <c:v>37.71451449455598</c:v>
                </c:pt>
                <c:pt idx="37">
                  <c:v>36.929127643513056</c:v>
                </c:pt>
                <c:pt idx="38">
                  <c:v>36.29886732858001</c:v>
                </c:pt>
                <c:pt idx="39">
                  <c:v>34.36520703178861</c:v>
                </c:pt>
                <c:pt idx="40">
                  <c:v>32.51150643830124</c:v>
                </c:pt>
                <c:pt idx="41">
                  <c:v>26.966627075174113</c:v>
                </c:pt>
                <c:pt idx="42">
                  <c:v>26.40041211436419</c:v>
                </c:pt>
                <c:pt idx="43">
                  <c:v>23.21206404644682</c:v>
                </c:pt>
                <c:pt idx="44">
                  <c:v>22.71637547992988</c:v>
                </c:pt>
                <c:pt idx="45">
                  <c:v>22.55412170370522</c:v>
                </c:pt>
                <c:pt idx="46">
                  <c:v>19.921472333632842</c:v>
                </c:pt>
                <c:pt idx="47">
                  <c:v>19.03290964832171</c:v>
                </c:pt>
                <c:pt idx="48">
                  <c:v>16.82375764011391</c:v>
                </c:pt>
                <c:pt idx="49">
                  <c:v>13.450551659728806</c:v>
                </c:pt>
                <c:pt idx="50">
                  <c:v>12.361790617711577</c:v>
                </c:pt>
                <c:pt idx="51">
                  <c:v>11.619506727801188</c:v>
                </c:pt>
                <c:pt idx="52">
                  <c:v>10.840148764418322</c:v>
                </c:pt>
                <c:pt idx="53">
                  <c:v>9.981951018046532</c:v>
                </c:pt>
                <c:pt idx="54">
                  <c:v>9.769306466671804</c:v>
                </c:pt>
                <c:pt idx="55">
                  <c:v>8.411812488265477</c:v>
                </c:pt>
                <c:pt idx="56">
                  <c:v>5.437764978397469</c:v>
                </c:pt>
                <c:pt idx="57">
                  <c:v>4.76487478509948</c:v>
                </c:pt>
                <c:pt idx="58">
                  <c:v>3.999257450762848</c:v>
                </c:pt>
                <c:pt idx="59">
                  <c:v>3.809845211301999</c:v>
                </c:pt>
                <c:pt idx="60">
                  <c:v>3.278586273115597</c:v>
                </c:pt>
                <c:pt idx="61">
                  <c:v>3.2032747924823526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针灸科</c:v>
                </c:pt>
                <c:pt idx="2">
                  <c:v>小儿推拿科</c:v>
                </c:pt>
                <c:pt idx="3">
                  <c:v>东区肾病科</c:v>
                </c:pt>
                <c:pt idx="4">
                  <c:v>治未病中心</c:v>
                </c:pt>
                <c:pt idx="5">
                  <c:v>风湿病科</c:v>
                </c:pt>
                <c:pt idx="6">
                  <c:v>肾病科</c:v>
                </c:pt>
                <c:pt idx="7">
                  <c:v>医院</c:v>
                </c:pt>
                <c:pt idx="8">
                  <c:v>重症医学科</c:v>
                </c:pt>
                <c:pt idx="9">
                  <c:v>综合内科</c:v>
                </c:pt>
                <c:pt idx="10">
                  <c:v>推拿科</c:v>
                </c:pt>
                <c:pt idx="11">
                  <c:v>心病四科</c:v>
                </c:pt>
                <c:pt idx="12">
                  <c:v>神经内科</c:v>
                </c:pt>
                <c:pt idx="13">
                  <c:v>男科</c:v>
                </c:pt>
                <c:pt idx="14">
                  <c:v>心病二科</c:v>
                </c:pt>
                <c:pt idx="15">
                  <c:v>妇科</c:v>
                </c:pt>
                <c:pt idx="16">
                  <c:v>康复科</c:v>
                </c:pt>
                <c:pt idx="17">
                  <c:v>眼科</c:v>
                </c:pt>
                <c:pt idx="18">
                  <c:v>脑病三科</c:v>
                </c:pt>
                <c:pt idx="19">
                  <c:v>耳鼻喉科</c:v>
                </c:pt>
                <c:pt idx="20">
                  <c:v>小儿骨科</c:v>
                </c:pt>
                <c:pt idx="21">
                  <c:v>肾脏内科</c:v>
                </c:pt>
                <c:pt idx="22">
                  <c:v>心血管内科</c:v>
                </c:pt>
                <c:pt idx="23">
                  <c:v>骨科</c:v>
                </c:pt>
                <c:pt idx="24">
                  <c:v>呼吸内科</c:v>
                </c:pt>
                <c:pt idx="25">
                  <c:v>西区重症医学科</c:v>
                </c:pt>
                <c:pt idx="26">
                  <c:v>脾胃病科</c:v>
                </c:pt>
                <c:pt idx="27">
                  <c:v>胸外科</c:v>
                </c:pt>
                <c:pt idx="28">
                  <c:v>肛肠科</c:v>
                </c:pt>
                <c:pt idx="29">
                  <c:v>周围血管科</c:v>
                </c:pt>
                <c:pt idx="30">
                  <c:v>口腔科</c:v>
                </c:pt>
                <c:pt idx="31">
                  <c:v>美容皮肤科</c:v>
                </c:pt>
                <c:pt idx="32">
                  <c:v>妇科妇二科合并</c:v>
                </c:pt>
                <c:pt idx="33">
                  <c:v>运动损伤骨科</c:v>
                </c:pt>
                <c:pt idx="34">
                  <c:v>妇二科</c:v>
                </c:pt>
                <c:pt idx="35">
                  <c:v>心病三科</c:v>
                </c:pt>
                <c:pt idx="36">
                  <c:v>脊柱骨科</c:v>
                </c:pt>
                <c:pt idx="37">
                  <c:v>乳腺甲状腺外科</c:v>
                </c:pt>
                <c:pt idx="38">
                  <c:v>肿瘤内科</c:v>
                </c:pt>
                <c:pt idx="39">
                  <c:v>普通外科</c:v>
                </c:pt>
                <c:pt idx="40">
                  <c:v>脑病一科</c:v>
                </c:pt>
                <c:pt idx="41">
                  <c:v>老年医学科</c:v>
                </c:pt>
                <c:pt idx="42">
                  <c:v>血液科</c:v>
                </c:pt>
                <c:pt idx="43">
                  <c:v>内分泌科</c:v>
                </c:pt>
                <c:pt idx="44">
                  <c:v>产科</c:v>
                </c:pt>
                <c:pt idx="45">
                  <c:v>神经外科</c:v>
                </c:pt>
                <c:pt idx="46">
                  <c:v>皮肤科</c:v>
                </c:pt>
                <c:pt idx="47">
                  <c:v>脑病二科</c:v>
                </c:pt>
                <c:pt idx="48">
                  <c:v>东区重症医学科</c:v>
                </c:pt>
                <c:pt idx="49">
                  <c:v>显微骨科</c:v>
                </c:pt>
                <c:pt idx="50">
                  <c:v>创伤骨科</c:v>
                </c:pt>
                <c:pt idx="51">
                  <c:v>中医外治中心</c:v>
                </c:pt>
                <c:pt idx="52">
                  <c:v>身心医学科</c:v>
                </c:pt>
                <c:pt idx="53">
                  <c:v>微创骨科</c:v>
                </c:pt>
                <c:pt idx="54">
                  <c:v>中医经典科</c:v>
                </c:pt>
                <c:pt idx="55">
                  <c:v>脾胃科消化科合并</c:v>
                </c:pt>
                <c:pt idx="56">
                  <c:v>肝病科</c:v>
                </c:pt>
                <c:pt idx="57">
                  <c:v>心病一科</c:v>
                </c:pt>
                <c:pt idx="58">
                  <c:v>消化内科</c:v>
                </c:pt>
                <c:pt idx="59">
                  <c:v>关节骨科</c:v>
                </c:pt>
                <c:pt idx="60">
                  <c:v>儿科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97.69023430881069</c:v>
                </c:pt>
                <c:pt idx="2">
                  <c:v>96.50818474965654</c:v>
                </c:pt>
                <c:pt idx="3">
                  <c:v>93.09839491590658</c:v>
                </c:pt>
                <c:pt idx="4">
                  <c:v>92.65066644515191</c:v>
                </c:pt>
                <c:pt idx="5">
                  <c:v>89.5100761994771</c:v>
                </c:pt>
                <c:pt idx="6">
                  <c:v>88.65883193793852</c:v>
                </c:pt>
                <c:pt idx="7">
                  <c:v>87.88481957051542</c:v>
                </c:pt>
                <c:pt idx="8">
                  <c:v>85.78177049458759</c:v>
                </c:pt>
                <c:pt idx="9">
                  <c:v>83.79480767028568</c:v>
                </c:pt>
                <c:pt idx="10">
                  <c:v>82.57331838413678</c:v>
                </c:pt>
                <c:pt idx="11">
                  <c:v>76.65751837054229</c:v>
                </c:pt>
                <c:pt idx="12">
                  <c:v>76.43914241069184</c:v>
                </c:pt>
                <c:pt idx="13">
                  <c:v>66.66223119244921</c:v>
                </c:pt>
                <c:pt idx="14">
                  <c:v>64.3362064088065</c:v>
                </c:pt>
                <c:pt idx="15">
                  <c:v>63.172304636801826</c:v>
                </c:pt>
                <c:pt idx="16">
                  <c:v>62.21638893341196</c:v>
                </c:pt>
                <c:pt idx="17">
                  <c:v>61.34604443602554</c:v>
                </c:pt>
                <c:pt idx="18">
                  <c:v>59.39941785817239</c:v>
                </c:pt>
                <c:pt idx="19">
                  <c:v>58.33765235779362</c:v>
                </c:pt>
                <c:pt idx="20">
                  <c:v>55.530267918587086</c:v>
                </c:pt>
                <c:pt idx="21">
                  <c:v>55.158725823438395</c:v>
                </c:pt>
                <c:pt idx="22">
                  <c:v>53.96528121013498</c:v>
                </c:pt>
                <c:pt idx="23">
                  <c:v>53.495413929237074</c:v>
                </c:pt>
                <c:pt idx="24">
                  <c:v>52.02422722120197</c:v>
                </c:pt>
                <c:pt idx="25">
                  <c:v>50.64017225311725</c:v>
                </c:pt>
                <c:pt idx="26">
                  <c:v>50.15600014200569</c:v>
                </c:pt>
                <c:pt idx="27">
                  <c:v>49.26418878184358</c:v>
                </c:pt>
                <c:pt idx="28">
                  <c:v>48.81861738852275</c:v>
                </c:pt>
                <c:pt idx="29">
                  <c:v>48.22665578466155</c:v>
                </c:pt>
                <c:pt idx="30">
                  <c:v>47.32429028344274</c:v>
                </c:pt>
                <c:pt idx="31">
                  <c:v>44.86666617121682</c:v>
                </c:pt>
                <c:pt idx="32">
                  <c:v>44.71738266254158</c:v>
                </c:pt>
                <c:pt idx="33">
                  <c:v>38.84466664573058</c:v>
                </c:pt>
                <c:pt idx="34">
                  <c:v>37.738388283112954</c:v>
                </c:pt>
                <c:pt idx="35">
                  <c:v>37.565537340666424</c:v>
                </c:pt>
                <c:pt idx="36">
                  <c:v>35.36157791357947</c:v>
                </c:pt>
                <c:pt idx="37">
                  <c:v>35.216760258891725</c:v>
                </c:pt>
                <c:pt idx="38">
                  <c:v>32.250452612956664</c:v>
                </c:pt>
                <c:pt idx="39">
                  <c:v>31.94431563100005</c:v>
                </c:pt>
                <c:pt idx="40">
                  <c:v>30.866490976676378</c:v>
                </c:pt>
                <c:pt idx="41">
                  <c:v>25.741242158967843</c:v>
                </c:pt>
                <c:pt idx="42">
                  <c:v>22.640872292722907</c:v>
                </c:pt>
                <c:pt idx="43">
                  <c:v>20.217296800393694</c:v>
                </c:pt>
                <c:pt idx="44">
                  <c:v>18.175555186304514</c:v>
                </c:pt>
                <c:pt idx="45">
                  <c:v>18.124223691896617</c:v>
                </c:pt>
                <c:pt idx="46">
                  <c:v>16.91032898612309</c:v>
                </c:pt>
                <c:pt idx="47">
                  <c:v>16.446962973904107</c:v>
                </c:pt>
                <c:pt idx="48">
                  <c:v>16.18017648781545</c:v>
                </c:pt>
                <c:pt idx="49">
                  <c:v>13.482725978336406</c:v>
                </c:pt>
                <c:pt idx="50">
                  <c:v>11.351390293448256</c:v>
                </c:pt>
                <c:pt idx="51">
                  <c:v>11.010862265815913</c:v>
                </c:pt>
                <c:pt idx="52">
                  <c:v>9.627590245864662</c:v>
                </c:pt>
                <c:pt idx="53">
                  <c:v>8.605922308546312</c:v>
                </c:pt>
                <c:pt idx="54">
                  <c:v>7.886217866550113</c:v>
                </c:pt>
                <c:pt idx="55">
                  <c:v>7.498335637447732</c:v>
                </c:pt>
                <c:pt idx="56">
                  <c:v>7.320231879559601</c:v>
                </c:pt>
                <c:pt idx="57">
                  <c:v>4.840065010080921</c:v>
                </c:pt>
                <c:pt idx="58">
                  <c:v>3.041246123995404</c:v>
                </c:pt>
                <c:pt idx="59">
                  <c:v>2.637971434249301</c:v>
                </c:pt>
                <c:pt idx="60">
                  <c:v>1.8555140288220766</c:v>
                </c:pt>
                <c:pt idx="61">
                  <c:v>1.5476438943671946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脾胃科消化科合并</c:v>
                </c:pt>
                <c:pt idx="2">
                  <c:v>呼吸内科</c:v>
                </c:pt>
                <c:pt idx="3">
                  <c:v>眼科</c:v>
                </c:pt>
                <c:pt idx="4">
                  <c:v>内分泌科</c:v>
                </c:pt>
                <c:pt idx="5">
                  <c:v>重症医学科</c:v>
                </c:pt>
                <c:pt idx="6">
                  <c:v>脑病三科</c:v>
                </c:pt>
                <c:pt idx="7">
                  <c:v>小儿推拿科</c:v>
                </c:pt>
                <c:pt idx="8">
                  <c:v>身心医学科</c:v>
                </c:pt>
                <c:pt idx="9">
                  <c:v>产科</c:v>
                </c:pt>
                <c:pt idx="10">
                  <c:v>心病四科</c:v>
                </c:pt>
                <c:pt idx="11">
                  <c:v>脊柱骨科</c:v>
                </c:pt>
                <c:pt idx="12">
                  <c:v>脑病二科</c:v>
                </c:pt>
                <c:pt idx="13">
                  <c:v>综合内科</c:v>
                </c:pt>
                <c:pt idx="14">
                  <c:v>神经外科</c:v>
                </c:pt>
                <c:pt idx="15">
                  <c:v>微创骨科</c:v>
                </c:pt>
                <c:pt idx="16">
                  <c:v>周围血管科</c:v>
                </c:pt>
                <c:pt idx="17">
                  <c:v>心病一科</c:v>
                </c:pt>
                <c:pt idx="18">
                  <c:v>肛肠科</c:v>
                </c:pt>
                <c:pt idx="19">
                  <c:v>西区重症医学科</c:v>
                </c:pt>
                <c:pt idx="20">
                  <c:v>胸外科</c:v>
                </c:pt>
                <c:pt idx="21">
                  <c:v>推拿科</c:v>
                </c:pt>
                <c:pt idx="22">
                  <c:v>肝胆外科</c:v>
                </c:pt>
                <c:pt idx="23">
                  <c:v>妇科</c:v>
                </c:pt>
                <c:pt idx="24">
                  <c:v>中医外治中心</c:v>
                </c:pt>
                <c:pt idx="25">
                  <c:v>东区肾病科</c:v>
                </c:pt>
                <c:pt idx="26">
                  <c:v>口腔科</c:v>
                </c:pt>
                <c:pt idx="27">
                  <c:v>泌尿外科</c:v>
                </c:pt>
                <c:pt idx="28">
                  <c:v>肾脏内科</c:v>
                </c:pt>
                <c:pt idx="29">
                  <c:v>心病二科</c:v>
                </c:pt>
                <c:pt idx="30">
                  <c:v>创伤骨科</c:v>
                </c:pt>
                <c:pt idx="31">
                  <c:v>心病三科</c:v>
                </c:pt>
                <c:pt idx="32">
                  <c:v>康复科</c:v>
                </c:pt>
                <c:pt idx="33">
                  <c:v>普通外科</c:v>
                </c:pt>
                <c:pt idx="34">
                  <c:v>妇科妇二科合并</c:v>
                </c:pt>
                <c:pt idx="35">
                  <c:v>耳鼻喉科</c:v>
                </c:pt>
                <c:pt idx="36">
                  <c:v>针灸科</c:v>
                </c:pt>
                <c:pt idx="37">
                  <c:v>肾病科</c:v>
                </c:pt>
                <c:pt idx="38">
                  <c:v>美容皮肤科</c:v>
                </c:pt>
                <c:pt idx="39">
                  <c:v>妇二科</c:v>
                </c:pt>
                <c:pt idx="40">
                  <c:v>神经内科</c:v>
                </c:pt>
                <c:pt idx="41">
                  <c:v>乳腺甲状腺外科</c:v>
                </c:pt>
                <c:pt idx="42">
                  <c:v>关节骨科</c:v>
                </c:pt>
                <c:pt idx="43">
                  <c:v>脾胃病科</c:v>
                </c:pt>
                <c:pt idx="44">
                  <c:v>风湿病科</c:v>
                </c:pt>
                <c:pt idx="45">
                  <c:v>脑病一科</c:v>
                </c:pt>
                <c:pt idx="46">
                  <c:v>显微骨科</c:v>
                </c:pt>
                <c:pt idx="47">
                  <c:v>心血管内科</c:v>
                </c:pt>
                <c:pt idx="48">
                  <c:v>骨科</c:v>
                </c:pt>
                <c:pt idx="49">
                  <c:v>肿瘤内科</c:v>
                </c:pt>
                <c:pt idx="50">
                  <c:v>医院</c:v>
                </c:pt>
                <c:pt idx="51">
                  <c:v>消化内科</c:v>
                </c:pt>
                <c:pt idx="52">
                  <c:v>运动损伤骨科</c:v>
                </c:pt>
                <c:pt idx="53">
                  <c:v>皮肤科</c:v>
                </c:pt>
                <c:pt idx="54">
                  <c:v>治未病中心</c:v>
                </c:pt>
                <c:pt idx="55">
                  <c:v>东区重症医学科</c:v>
                </c:pt>
                <c:pt idx="56">
                  <c:v>老年医学科</c:v>
                </c:pt>
                <c:pt idx="57">
                  <c:v>男科</c:v>
                </c:pt>
                <c:pt idx="58">
                  <c:v>肝病科</c:v>
                </c:pt>
                <c:pt idx="59">
                  <c:v>小儿骨科</c:v>
                </c:pt>
                <c:pt idx="60">
                  <c:v>儿科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89.13315013382638</c:v>
                </c:pt>
                <c:pt idx="2">
                  <c:v>81.90867365429622</c:v>
                </c:pt>
                <c:pt idx="3">
                  <c:v>53.28811350581185</c:v>
                </c:pt>
                <c:pt idx="4">
                  <c:v>39.12005342699373</c:v>
                </c:pt>
                <c:pt idx="5">
                  <c:v>34.896447138626726</c:v>
                </c:pt>
                <c:pt idx="6">
                  <c:v>25.717006672009507</c:v>
                </c:pt>
                <c:pt idx="7">
                  <c:v>25.585705048287217</c:v>
                </c:pt>
                <c:pt idx="8">
                  <c:v>17.89748356505317</c:v>
                </c:pt>
                <c:pt idx="9">
                  <c:v>15.575568031044833</c:v>
                </c:pt>
                <c:pt idx="10">
                  <c:v>15.236917283222644</c:v>
                </c:pt>
                <c:pt idx="11">
                  <c:v>14.651791847658375</c:v>
                </c:pt>
                <c:pt idx="12">
                  <c:v>14.099958462088074</c:v>
                </c:pt>
                <c:pt idx="13">
                  <c:v>13.804929553921701</c:v>
                </c:pt>
                <c:pt idx="14">
                  <c:v>13.14025361613135</c:v>
                </c:pt>
                <c:pt idx="15">
                  <c:v>12.290032084422661</c:v>
                </c:pt>
                <c:pt idx="16">
                  <c:v>12.25248930115667</c:v>
                </c:pt>
                <c:pt idx="17">
                  <c:v>12.213133641707625</c:v>
                </c:pt>
                <c:pt idx="18">
                  <c:v>11.421439694843531</c:v>
                </c:pt>
                <c:pt idx="19">
                  <c:v>10.209017322116201</c:v>
                </c:pt>
                <c:pt idx="20">
                  <c:v>10.1201136488622</c:v>
                </c:pt>
                <c:pt idx="21">
                  <c:v>9.72533318053346</c:v>
                </c:pt>
                <c:pt idx="22">
                  <c:v>9.38968836356673</c:v>
                </c:pt>
                <c:pt idx="23">
                  <c:v>8.84165872591844</c:v>
                </c:pt>
                <c:pt idx="24">
                  <c:v>8.729995618011843</c:v>
                </c:pt>
                <c:pt idx="25">
                  <c:v>8.681357162652407</c:v>
                </c:pt>
                <c:pt idx="26">
                  <c:v>8.675194162350056</c:v>
                </c:pt>
                <c:pt idx="27">
                  <c:v>8.532573464153725</c:v>
                </c:pt>
                <c:pt idx="28">
                  <c:v>8.339574554186498</c:v>
                </c:pt>
                <c:pt idx="29">
                  <c:v>8.263918946149879</c:v>
                </c:pt>
                <c:pt idx="30">
                  <c:v>7.598049194781229</c:v>
                </c:pt>
                <c:pt idx="31">
                  <c:v>7.23547324666717</c:v>
                </c:pt>
                <c:pt idx="32">
                  <c:v>6.947714994162408</c:v>
                </c:pt>
                <c:pt idx="33">
                  <c:v>6.626793968444967</c:v>
                </c:pt>
                <c:pt idx="34">
                  <c:v>5.697714952864356</c:v>
                </c:pt>
                <c:pt idx="35">
                  <c:v>5.675649425429345</c:v>
                </c:pt>
                <c:pt idx="36">
                  <c:v>5.651550418636469</c:v>
                </c:pt>
                <c:pt idx="37">
                  <c:v>5.606749714662377</c:v>
                </c:pt>
                <c:pt idx="38">
                  <c:v>5.526529801374275</c:v>
                </c:pt>
                <c:pt idx="39">
                  <c:v>5.471012240071982</c:v>
                </c:pt>
                <c:pt idx="40">
                  <c:v>5.439156430458634</c:v>
                </c:pt>
                <c:pt idx="41">
                  <c:v>5.367653906828907</c:v>
                </c:pt>
                <c:pt idx="42">
                  <c:v>5.25557241564634</c:v>
                </c:pt>
                <c:pt idx="43">
                  <c:v>5.225856312176101</c:v>
                </c:pt>
                <c:pt idx="44">
                  <c:v>4.715219603396797</c:v>
                </c:pt>
                <c:pt idx="45">
                  <c:v>4.418431643791373</c:v>
                </c:pt>
                <c:pt idx="46">
                  <c:v>4.343451395312809</c:v>
                </c:pt>
                <c:pt idx="47">
                  <c:v>4.3150250517346835</c:v>
                </c:pt>
                <c:pt idx="48">
                  <c:v>4.2575899250783955</c:v>
                </c:pt>
                <c:pt idx="49">
                  <c:v>4.165235416699543</c:v>
                </c:pt>
                <c:pt idx="50">
                  <c:v>4.049951517888357</c:v>
                </c:pt>
                <c:pt idx="51">
                  <c:v>3.8894436341754277</c:v>
                </c:pt>
                <c:pt idx="52">
                  <c:v>3.8754588071666456</c:v>
                </c:pt>
                <c:pt idx="53">
                  <c:v>3.7996457312594476</c:v>
                </c:pt>
                <c:pt idx="54">
                  <c:v>3.7627791302431803</c:v>
                </c:pt>
                <c:pt idx="55">
                  <c:v>3.7012770069804826</c:v>
                </c:pt>
                <c:pt idx="56">
                  <c:v>3.6471643935469094</c:v>
                </c:pt>
                <c:pt idx="57">
                  <c:v>3.4170284261292907</c:v>
                </c:pt>
                <c:pt idx="58">
                  <c:v>3.395449517181272</c:v>
                </c:pt>
                <c:pt idx="59">
                  <c:v>3.365769639137899</c:v>
                </c:pt>
                <c:pt idx="60">
                  <c:v>3.3406606675550874</c:v>
                </c:pt>
                <c:pt idx="61">
                  <c:v>3.3001555336519273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神经内科</c:v>
                </c:pt>
                <c:pt idx="2">
                  <c:v>脾胃科消化科合并</c:v>
                </c:pt>
                <c:pt idx="3">
                  <c:v>皮肤科</c:v>
                </c:pt>
                <c:pt idx="4">
                  <c:v>小儿骨科</c:v>
                </c:pt>
                <c:pt idx="5">
                  <c:v>显微骨科</c:v>
                </c:pt>
                <c:pt idx="6">
                  <c:v>心病二科</c:v>
                </c:pt>
                <c:pt idx="7">
                  <c:v>推拿科</c:v>
                </c:pt>
                <c:pt idx="8">
                  <c:v>肝胆外科</c:v>
                </c:pt>
                <c:pt idx="9">
                  <c:v>针灸科</c:v>
                </c:pt>
                <c:pt idx="10">
                  <c:v>脑病三科</c:v>
                </c:pt>
                <c:pt idx="11">
                  <c:v>妇二科</c:v>
                </c:pt>
                <c:pt idx="12">
                  <c:v>肿瘤内科</c:v>
                </c:pt>
                <c:pt idx="13">
                  <c:v>美容皮肤科</c:v>
                </c:pt>
                <c:pt idx="14">
                  <c:v>儿科</c:v>
                </c:pt>
                <c:pt idx="15">
                  <c:v>东区肾病科</c:v>
                </c:pt>
                <c:pt idx="16">
                  <c:v>心血管内科</c:v>
                </c:pt>
                <c:pt idx="17">
                  <c:v>男科</c:v>
                </c:pt>
                <c:pt idx="18">
                  <c:v>重症医学科</c:v>
                </c:pt>
                <c:pt idx="19">
                  <c:v>东区重症医学科</c:v>
                </c:pt>
                <c:pt idx="20">
                  <c:v>脑病二科</c:v>
                </c:pt>
                <c:pt idx="21">
                  <c:v>周围血管科</c:v>
                </c:pt>
                <c:pt idx="22">
                  <c:v>眼科</c:v>
                </c:pt>
                <c:pt idx="23">
                  <c:v>乳腺甲状腺外科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妇科</c:v>
                </c:pt>
                <c:pt idx="27">
                  <c:v>运动损伤骨科</c:v>
                </c:pt>
                <c:pt idx="28">
                  <c:v>老年医学科</c:v>
                </c:pt>
                <c:pt idx="29">
                  <c:v>心病四科</c:v>
                </c:pt>
                <c:pt idx="30">
                  <c:v>消化内科</c:v>
                </c:pt>
                <c:pt idx="31">
                  <c:v>心病三科</c:v>
                </c:pt>
                <c:pt idx="32">
                  <c:v>呼吸内科</c:v>
                </c:pt>
                <c:pt idx="33">
                  <c:v>心病一科</c:v>
                </c:pt>
                <c:pt idx="34">
                  <c:v>肾病科</c:v>
                </c:pt>
                <c:pt idx="35">
                  <c:v>妇科妇二科合并</c:v>
                </c:pt>
                <c:pt idx="36">
                  <c:v>康复科</c:v>
                </c:pt>
                <c:pt idx="37">
                  <c:v>创伤骨科</c:v>
                </c:pt>
                <c:pt idx="38">
                  <c:v>肾脏内科</c:v>
                </c:pt>
                <c:pt idx="39">
                  <c:v>风湿病科</c:v>
                </c:pt>
                <c:pt idx="40">
                  <c:v>耳鼻喉科</c:v>
                </c:pt>
                <c:pt idx="41">
                  <c:v>中医经典科</c:v>
                </c:pt>
                <c:pt idx="42">
                  <c:v>治未病中心</c:v>
                </c:pt>
                <c:pt idx="43">
                  <c:v>脊柱骨科</c:v>
                </c:pt>
                <c:pt idx="44">
                  <c:v>肝病科</c:v>
                </c:pt>
                <c:pt idx="45">
                  <c:v>口腔科</c:v>
                </c:pt>
                <c:pt idx="46">
                  <c:v>中医外治中心</c:v>
                </c:pt>
                <c:pt idx="47">
                  <c:v>脑病一科</c:v>
                </c:pt>
                <c:pt idx="48">
                  <c:v>产科</c:v>
                </c:pt>
                <c:pt idx="49">
                  <c:v>小儿推拿科</c:v>
                </c:pt>
                <c:pt idx="50">
                  <c:v>关节骨科</c:v>
                </c:pt>
                <c:pt idx="51">
                  <c:v>西区重症医学科</c:v>
                </c:pt>
                <c:pt idx="52">
                  <c:v>综合内科</c:v>
                </c:pt>
                <c:pt idx="53">
                  <c:v>内分泌科</c:v>
                </c:pt>
                <c:pt idx="54">
                  <c:v>普通外科</c:v>
                </c:pt>
                <c:pt idx="55">
                  <c:v>肛肠科</c:v>
                </c:pt>
                <c:pt idx="56">
                  <c:v>泌尿外科</c:v>
                </c:pt>
                <c:pt idx="57">
                  <c:v>身心医学科</c:v>
                </c:pt>
                <c:pt idx="58">
                  <c:v>微创骨科</c:v>
                </c:pt>
                <c:pt idx="59">
                  <c:v>骨科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98.0063575104222</c:v>
                </c:pt>
                <c:pt idx="2">
                  <c:v>97.74353436930282</c:v>
                </c:pt>
                <c:pt idx="3">
                  <c:v>97.09521771607562</c:v>
                </c:pt>
                <c:pt idx="4">
                  <c:v>94.49675487873537</c:v>
                </c:pt>
                <c:pt idx="5">
                  <c:v>92.06665665572719</c:v>
                </c:pt>
                <c:pt idx="6">
                  <c:v>92.04685438419045</c:v>
                </c:pt>
                <c:pt idx="7">
                  <c:v>90.81076789531858</c:v>
                </c:pt>
                <c:pt idx="8">
                  <c:v>89.83824928334258</c:v>
                </c:pt>
                <c:pt idx="9">
                  <c:v>89.32491284653103</c:v>
                </c:pt>
                <c:pt idx="10">
                  <c:v>85.62162141752748</c:v>
                </c:pt>
                <c:pt idx="11">
                  <c:v>84.66682338531382</c:v>
                </c:pt>
                <c:pt idx="12">
                  <c:v>84.58049644701924</c:v>
                </c:pt>
                <c:pt idx="13">
                  <c:v>83.89124980617395</c:v>
                </c:pt>
                <c:pt idx="14">
                  <c:v>83.79881644414694</c:v>
                </c:pt>
                <c:pt idx="15">
                  <c:v>82.4627632345942</c:v>
                </c:pt>
                <c:pt idx="16">
                  <c:v>81.91358038372948</c:v>
                </c:pt>
                <c:pt idx="17">
                  <c:v>81.2847653630459</c:v>
                </c:pt>
                <c:pt idx="18">
                  <c:v>78.0691321870715</c:v>
                </c:pt>
                <c:pt idx="19">
                  <c:v>77.66059931480277</c:v>
                </c:pt>
                <c:pt idx="20">
                  <c:v>74.77821820122251</c:v>
                </c:pt>
                <c:pt idx="21">
                  <c:v>74.44555355615917</c:v>
                </c:pt>
                <c:pt idx="22">
                  <c:v>72.2410285135561</c:v>
                </c:pt>
                <c:pt idx="23">
                  <c:v>72.21273550104857</c:v>
                </c:pt>
                <c:pt idx="24">
                  <c:v>68.32908137689566</c:v>
                </c:pt>
                <c:pt idx="25">
                  <c:v>67.3467027312889</c:v>
                </c:pt>
                <c:pt idx="26">
                  <c:v>66.02649587950943</c:v>
                </c:pt>
                <c:pt idx="27">
                  <c:v>62.66796423031391</c:v>
                </c:pt>
                <c:pt idx="28">
                  <c:v>62.55781996363712</c:v>
                </c:pt>
                <c:pt idx="29">
                  <c:v>58.36731571148973</c:v>
                </c:pt>
                <c:pt idx="30">
                  <c:v>56.33521627827315</c:v>
                </c:pt>
                <c:pt idx="31">
                  <c:v>50.64786997447612</c:v>
                </c:pt>
                <c:pt idx="32">
                  <c:v>50.350687439032036</c:v>
                </c:pt>
                <c:pt idx="33">
                  <c:v>48.91454528381297</c:v>
                </c:pt>
                <c:pt idx="34">
                  <c:v>45.63556678302652</c:v>
                </c:pt>
                <c:pt idx="35">
                  <c:v>42.66221081704118</c:v>
                </c:pt>
                <c:pt idx="36">
                  <c:v>40.00553502591583</c:v>
                </c:pt>
                <c:pt idx="37">
                  <c:v>37.1359025122051</c:v>
                </c:pt>
                <c:pt idx="38">
                  <c:v>34.631076201062854</c:v>
                </c:pt>
                <c:pt idx="39">
                  <c:v>34.47475846413753</c:v>
                </c:pt>
                <c:pt idx="40">
                  <c:v>34.46191032851127</c:v>
                </c:pt>
                <c:pt idx="41">
                  <c:v>30.71215479036785</c:v>
                </c:pt>
                <c:pt idx="42">
                  <c:v>29.74993588471381</c:v>
                </c:pt>
                <c:pt idx="43">
                  <c:v>29.727204451026765</c:v>
                </c:pt>
                <c:pt idx="44">
                  <c:v>29.057829610671448</c:v>
                </c:pt>
                <c:pt idx="45">
                  <c:v>27.47561609914504</c:v>
                </c:pt>
                <c:pt idx="46">
                  <c:v>24.382319728515856</c:v>
                </c:pt>
                <c:pt idx="47">
                  <c:v>23.57552343884176</c:v>
                </c:pt>
                <c:pt idx="48">
                  <c:v>23.493370291318254</c:v>
                </c:pt>
                <c:pt idx="49">
                  <c:v>22.897828495305532</c:v>
                </c:pt>
                <c:pt idx="50">
                  <c:v>20.942048568882967</c:v>
                </c:pt>
                <c:pt idx="51">
                  <c:v>18.369685597179227</c:v>
                </c:pt>
                <c:pt idx="52">
                  <c:v>15.782361186319344</c:v>
                </c:pt>
                <c:pt idx="53">
                  <c:v>14.798896802359113</c:v>
                </c:pt>
                <c:pt idx="54">
                  <c:v>12.544424439280906</c:v>
                </c:pt>
                <c:pt idx="55">
                  <c:v>11.317172543335236</c:v>
                </c:pt>
                <c:pt idx="56">
                  <c:v>8.738602682115841</c:v>
                </c:pt>
                <c:pt idx="57">
                  <c:v>7.328828993167706</c:v>
                </c:pt>
                <c:pt idx="58">
                  <c:v>7.1837610387417605</c:v>
                </c:pt>
                <c:pt idx="59">
                  <c:v>0.7213520712052337</c:v>
                </c:pt>
                <c:pt idx="60">
                  <c:v>0.40332612776097554</c:v>
                </c:pt>
                <c:pt idx="61">
                  <c:v>0.3272007772096836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微创骨科</c:v>
                </c:pt>
                <c:pt idx="2">
                  <c:v>肿瘤内科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口腔科</c:v>
                </c:pt>
                <c:pt idx="6">
                  <c:v>心病三科</c:v>
                </c:pt>
                <c:pt idx="7">
                  <c:v>西区重症医学科</c:v>
                </c:pt>
                <c:pt idx="8">
                  <c:v>耳鼻喉科</c:v>
                </c:pt>
                <c:pt idx="9">
                  <c:v>肾脏内科</c:v>
                </c:pt>
                <c:pt idx="10">
                  <c:v>妇二科</c:v>
                </c:pt>
                <c:pt idx="11">
                  <c:v>脾胃科消化科合并</c:v>
                </c:pt>
                <c:pt idx="12">
                  <c:v>心病二科</c:v>
                </c:pt>
                <c:pt idx="13">
                  <c:v>关节骨科</c:v>
                </c:pt>
                <c:pt idx="14">
                  <c:v>治未病中心</c:v>
                </c:pt>
                <c:pt idx="15">
                  <c:v>周围血管科</c:v>
                </c:pt>
                <c:pt idx="16">
                  <c:v>骨科</c:v>
                </c:pt>
                <c:pt idx="17">
                  <c:v>推拿科</c:v>
                </c:pt>
                <c:pt idx="18">
                  <c:v>脑病三科</c:v>
                </c:pt>
                <c:pt idx="19">
                  <c:v>老年医学科</c:v>
                </c:pt>
                <c:pt idx="20">
                  <c:v>神经外科</c:v>
                </c:pt>
                <c:pt idx="21">
                  <c:v>创伤骨科</c:v>
                </c:pt>
                <c:pt idx="22">
                  <c:v>脾胃病科</c:v>
                </c:pt>
                <c:pt idx="23">
                  <c:v>肝病科</c:v>
                </c:pt>
                <c:pt idx="24">
                  <c:v>综合内科</c:v>
                </c:pt>
                <c:pt idx="25">
                  <c:v>皮肤科</c:v>
                </c:pt>
                <c:pt idx="26">
                  <c:v>东区重症医学科</c:v>
                </c:pt>
                <c:pt idx="27">
                  <c:v>医院</c:v>
                </c:pt>
                <c:pt idx="28">
                  <c:v>肛肠科</c:v>
                </c:pt>
                <c:pt idx="29">
                  <c:v>心血管内科</c:v>
                </c:pt>
                <c:pt idx="30">
                  <c:v>普通外科</c:v>
                </c:pt>
                <c:pt idx="31">
                  <c:v>针灸科</c:v>
                </c:pt>
                <c:pt idx="32">
                  <c:v>心病一科</c:v>
                </c:pt>
                <c:pt idx="33">
                  <c:v>风湿病科</c:v>
                </c:pt>
                <c:pt idx="34">
                  <c:v>内分泌科</c:v>
                </c:pt>
                <c:pt idx="35">
                  <c:v>妇科妇二科合并</c:v>
                </c:pt>
                <c:pt idx="36">
                  <c:v>肝胆外科</c:v>
                </c:pt>
                <c:pt idx="37">
                  <c:v>身心医学科</c:v>
                </c:pt>
                <c:pt idx="38">
                  <c:v>产科</c:v>
                </c:pt>
                <c:pt idx="39">
                  <c:v>重症医学科</c:v>
                </c:pt>
                <c:pt idx="40">
                  <c:v>中医外治中心</c:v>
                </c:pt>
                <c:pt idx="41">
                  <c:v>泌尿外科</c:v>
                </c:pt>
                <c:pt idx="42">
                  <c:v>小儿推拿科</c:v>
                </c:pt>
                <c:pt idx="43">
                  <c:v>中医经典科</c:v>
                </c:pt>
                <c:pt idx="44">
                  <c:v>脑病二科</c:v>
                </c:pt>
                <c:pt idx="45">
                  <c:v>呼吸内科</c:v>
                </c:pt>
                <c:pt idx="46">
                  <c:v>显微骨科</c:v>
                </c:pt>
                <c:pt idx="47">
                  <c:v>儿科</c:v>
                </c:pt>
                <c:pt idx="48">
                  <c:v>美容皮肤科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神经内科</c:v>
                </c:pt>
                <c:pt idx="52">
                  <c:v>胸外科</c:v>
                </c:pt>
                <c:pt idx="53">
                  <c:v>肾病科</c:v>
                </c:pt>
                <c:pt idx="54">
                  <c:v>妇科</c:v>
                </c:pt>
                <c:pt idx="55">
                  <c:v>心病四科</c:v>
                </c:pt>
                <c:pt idx="56">
                  <c:v>康复科</c:v>
                </c:pt>
                <c:pt idx="57">
                  <c:v>男科</c:v>
                </c:pt>
                <c:pt idx="58">
                  <c:v>小儿骨科</c:v>
                </c:pt>
                <c:pt idx="59">
                  <c:v>乳腺甲状腺外科</c:v>
                </c:pt>
                <c:pt idx="60">
                  <c:v>运动损伤骨科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98.63166708869078</c:v>
                </c:pt>
                <c:pt idx="2">
                  <c:v>96.20433025639223</c:v>
                </c:pt>
                <c:pt idx="3">
                  <c:v>95.81055421849206</c:v>
                </c:pt>
                <c:pt idx="4">
                  <c:v>95.49705080557844</c:v>
                </c:pt>
                <c:pt idx="5">
                  <c:v>93.54555126011185</c:v>
                </c:pt>
                <c:pt idx="6">
                  <c:v>92.43228293454723</c:v>
                </c:pt>
                <c:pt idx="7">
                  <c:v>91.90878731789495</c:v>
                </c:pt>
                <c:pt idx="8">
                  <c:v>89.51672468397423</c:v>
                </c:pt>
                <c:pt idx="9">
                  <c:v>89.46284610060034</c:v>
                </c:pt>
                <c:pt idx="10">
                  <c:v>88.6238559863855</c:v>
                </c:pt>
                <c:pt idx="11">
                  <c:v>88.1411023898497</c:v>
                </c:pt>
                <c:pt idx="12">
                  <c:v>88.13625782661866</c:v>
                </c:pt>
                <c:pt idx="13">
                  <c:v>85.3501670123003</c:v>
                </c:pt>
                <c:pt idx="14">
                  <c:v>84.80832081114866</c:v>
                </c:pt>
                <c:pt idx="15">
                  <c:v>84.53807452248923</c:v>
                </c:pt>
                <c:pt idx="16">
                  <c:v>80.14371211257865</c:v>
                </c:pt>
                <c:pt idx="17">
                  <c:v>77.51475416383342</c:v>
                </c:pt>
                <c:pt idx="18">
                  <c:v>77.48796582330247</c:v>
                </c:pt>
                <c:pt idx="19">
                  <c:v>76.28497740149945</c:v>
                </c:pt>
                <c:pt idx="20">
                  <c:v>75.37448955958631</c:v>
                </c:pt>
                <c:pt idx="21">
                  <c:v>73.36881467103827</c:v>
                </c:pt>
                <c:pt idx="22">
                  <c:v>71.9626270556355</c:v>
                </c:pt>
                <c:pt idx="23">
                  <c:v>71.49085483845894</c:v>
                </c:pt>
                <c:pt idx="24">
                  <c:v>69.62095555627332</c:v>
                </c:pt>
                <c:pt idx="25">
                  <c:v>68.1350461429739</c:v>
                </c:pt>
                <c:pt idx="26">
                  <c:v>67.774951089871</c:v>
                </c:pt>
                <c:pt idx="27">
                  <c:v>67.3152835842658</c:v>
                </c:pt>
                <c:pt idx="28">
                  <c:v>61.237622969315</c:v>
                </c:pt>
                <c:pt idx="29">
                  <c:v>59.741960273359965</c:v>
                </c:pt>
                <c:pt idx="30">
                  <c:v>59.15044604430236</c:v>
                </c:pt>
                <c:pt idx="31">
                  <c:v>57.817683373302344</c:v>
                </c:pt>
                <c:pt idx="32">
                  <c:v>55.7910458615546</c:v>
                </c:pt>
                <c:pt idx="33">
                  <c:v>55.12206394424365</c:v>
                </c:pt>
                <c:pt idx="34">
                  <c:v>52.71288033112426</c:v>
                </c:pt>
                <c:pt idx="35">
                  <c:v>52.608087443818725</c:v>
                </c:pt>
                <c:pt idx="36">
                  <c:v>52.09656314030382</c:v>
                </c:pt>
                <c:pt idx="37">
                  <c:v>51.786901503574605</c:v>
                </c:pt>
                <c:pt idx="38">
                  <c:v>51.60241980400684</c:v>
                </c:pt>
                <c:pt idx="39">
                  <c:v>50.475197321357264</c:v>
                </c:pt>
                <c:pt idx="40">
                  <c:v>49.27415914068992</c:v>
                </c:pt>
                <c:pt idx="41">
                  <c:v>44.26539891016013</c:v>
                </c:pt>
                <c:pt idx="42">
                  <c:v>42.23881805616179</c:v>
                </c:pt>
                <c:pt idx="43">
                  <c:v>41.519152798702066</c:v>
                </c:pt>
                <c:pt idx="44">
                  <c:v>40.26994024115033</c:v>
                </c:pt>
                <c:pt idx="45">
                  <c:v>39.96016742077555</c:v>
                </c:pt>
                <c:pt idx="46">
                  <c:v>35.75752918136349</c:v>
                </c:pt>
                <c:pt idx="47">
                  <c:v>34.18994060895714</c:v>
                </c:pt>
                <c:pt idx="48">
                  <c:v>30.66370745433677</c:v>
                </c:pt>
                <c:pt idx="49">
                  <c:v>30.206002980529032</c:v>
                </c:pt>
                <c:pt idx="50">
                  <c:v>30.004455181688552</c:v>
                </c:pt>
                <c:pt idx="51">
                  <c:v>27.190376003894517</c:v>
                </c:pt>
                <c:pt idx="52">
                  <c:v>25.034211165213748</c:v>
                </c:pt>
                <c:pt idx="53">
                  <c:v>23.90058936890544</c:v>
                </c:pt>
                <c:pt idx="54">
                  <c:v>23.60669631935064</c:v>
                </c:pt>
                <c:pt idx="55">
                  <c:v>22.428654622877023</c:v>
                </c:pt>
                <c:pt idx="56">
                  <c:v>19.59965106920239</c:v>
                </c:pt>
                <c:pt idx="57">
                  <c:v>12.42310780599398</c:v>
                </c:pt>
                <c:pt idx="58">
                  <c:v>9.552168510989526</c:v>
                </c:pt>
                <c:pt idx="59">
                  <c:v>6.416662753145222</c:v>
                </c:pt>
                <c:pt idx="60">
                  <c:v>5.15150356074615</c:v>
                </c:pt>
                <c:pt idx="61">
                  <c:v>4.126074244341805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中医外治中心</c:v>
                </c:pt>
                <c:pt idx="2">
                  <c:v>老年医学科</c:v>
                </c:pt>
                <c:pt idx="3">
                  <c:v>妇二科</c:v>
                </c:pt>
                <c:pt idx="4">
                  <c:v>呼吸内科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耳鼻喉科</c:v>
                </c:pt>
                <c:pt idx="8">
                  <c:v>肾脏内科</c:v>
                </c:pt>
                <c:pt idx="9">
                  <c:v>妇科妇二科合并</c:v>
                </c:pt>
                <c:pt idx="10">
                  <c:v>心病一科</c:v>
                </c:pt>
                <c:pt idx="11">
                  <c:v>针灸科</c:v>
                </c:pt>
                <c:pt idx="12">
                  <c:v>创伤骨科</c:v>
                </c:pt>
                <c:pt idx="13">
                  <c:v>心病三科</c:v>
                </c:pt>
                <c:pt idx="14">
                  <c:v>运动损伤骨科</c:v>
                </c:pt>
                <c:pt idx="15">
                  <c:v>小儿骨科</c:v>
                </c:pt>
                <c:pt idx="16">
                  <c:v>医院</c:v>
                </c:pt>
                <c:pt idx="17">
                  <c:v>关节骨科</c:v>
                </c:pt>
                <c:pt idx="18">
                  <c:v>妇科</c:v>
                </c:pt>
                <c:pt idx="19">
                  <c:v>脑病一科</c:v>
                </c:pt>
                <c:pt idx="20">
                  <c:v>口腔科</c:v>
                </c:pt>
                <c:pt idx="21">
                  <c:v>消化内科</c:v>
                </c:pt>
                <c:pt idx="22">
                  <c:v>泌尿外科</c:v>
                </c:pt>
                <c:pt idx="23">
                  <c:v>胸外科</c:v>
                </c:pt>
                <c:pt idx="24">
                  <c:v>综合内科</c:v>
                </c:pt>
                <c:pt idx="25">
                  <c:v>皮肤科</c:v>
                </c:pt>
                <c:pt idx="26">
                  <c:v>心病二科</c:v>
                </c:pt>
                <c:pt idx="27">
                  <c:v>心病四科</c:v>
                </c:pt>
                <c:pt idx="28">
                  <c:v>风湿病科</c:v>
                </c:pt>
                <c:pt idx="29">
                  <c:v>治未病中心</c:v>
                </c:pt>
                <c:pt idx="30">
                  <c:v>东区重症医学科</c:v>
                </c:pt>
                <c:pt idx="31">
                  <c:v>东区肾病科</c:v>
                </c:pt>
                <c:pt idx="32">
                  <c:v>眼科</c:v>
                </c:pt>
                <c:pt idx="33">
                  <c:v>肝胆外科</c:v>
                </c:pt>
                <c:pt idx="34">
                  <c:v>微创骨科</c:v>
                </c:pt>
                <c:pt idx="35">
                  <c:v>周围血管科</c:v>
                </c:pt>
                <c:pt idx="36">
                  <c:v>男科</c:v>
                </c:pt>
                <c:pt idx="37">
                  <c:v>美容皮肤科</c:v>
                </c:pt>
                <c:pt idx="38">
                  <c:v>乳腺甲状腺外科</c:v>
                </c:pt>
                <c:pt idx="39">
                  <c:v>推拿科</c:v>
                </c:pt>
                <c:pt idx="40">
                  <c:v>肿瘤内科</c:v>
                </c:pt>
                <c:pt idx="41">
                  <c:v>脊柱骨科</c:v>
                </c:pt>
                <c:pt idx="42">
                  <c:v>显微骨科</c:v>
                </c:pt>
                <c:pt idx="43">
                  <c:v>血液科</c:v>
                </c:pt>
                <c:pt idx="44">
                  <c:v>内分泌科</c:v>
                </c:pt>
                <c:pt idx="45">
                  <c:v>脑病二科</c:v>
                </c:pt>
                <c:pt idx="46">
                  <c:v>重症医学科</c:v>
                </c:pt>
                <c:pt idx="47">
                  <c:v>肝病科</c:v>
                </c:pt>
                <c:pt idx="48">
                  <c:v>脾胃科消化科合并</c:v>
                </c:pt>
                <c:pt idx="49">
                  <c:v>心血管内科</c:v>
                </c:pt>
                <c:pt idx="50">
                  <c:v>小儿推拿科</c:v>
                </c:pt>
                <c:pt idx="51">
                  <c:v>康复科</c:v>
                </c:pt>
                <c:pt idx="52">
                  <c:v>肛肠科</c:v>
                </c:pt>
                <c:pt idx="53">
                  <c:v>身心医学科</c:v>
                </c:pt>
                <c:pt idx="54">
                  <c:v>神经外科</c:v>
                </c:pt>
                <c:pt idx="55">
                  <c:v>脾胃病科</c:v>
                </c:pt>
                <c:pt idx="56">
                  <c:v>儿科</c:v>
                </c:pt>
                <c:pt idx="57">
                  <c:v>肾病科</c:v>
                </c:pt>
                <c:pt idx="58">
                  <c:v>普通外科</c:v>
                </c:pt>
                <c:pt idx="59">
                  <c:v>骨科</c:v>
                </c:pt>
                <c:pt idx="60">
                  <c:v>产科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99.39162715300337</c:v>
                </c:pt>
                <c:pt idx="2">
                  <c:v>99.30582136203645</c:v>
                </c:pt>
                <c:pt idx="3">
                  <c:v>98.31730133094806</c:v>
                </c:pt>
                <c:pt idx="4">
                  <c:v>93.85013507346484</c:v>
                </c:pt>
                <c:pt idx="5">
                  <c:v>93.55403639963119</c:v>
                </c:pt>
                <c:pt idx="6">
                  <c:v>93.55399171686159</c:v>
                </c:pt>
                <c:pt idx="7">
                  <c:v>91.869820438809</c:v>
                </c:pt>
                <c:pt idx="8">
                  <c:v>90.51230781325246</c:v>
                </c:pt>
                <c:pt idx="9">
                  <c:v>90.34436081967246</c:v>
                </c:pt>
                <c:pt idx="10">
                  <c:v>90.13093649338204</c:v>
                </c:pt>
                <c:pt idx="11">
                  <c:v>89.96302262965322</c:v>
                </c:pt>
                <c:pt idx="12">
                  <c:v>89.01212378048174</c:v>
                </c:pt>
                <c:pt idx="13">
                  <c:v>85.91372355475507</c:v>
                </c:pt>
                <c:pt idx="14">
                  <c:v>82.62077740088345</c:v>
                </c:pt>
                <c:pt idx="15">
                  <c:v>82.30896819458953</c:v>
                </c:pt>
                <c:pt idx="16">
                  <c:v>82.14356748117464</c:v>
                </c:pt>
                <c:pt idx="17">
                  <c:v>80.28900822031365</c:v>
                </c:pt>
                <c:pt idx="18">
                  <c:v>78.86623947182316</c:v>
                </c:pt>
                <c:pt idx="19">
                  <c:v>77.48792293495062</c:v>
                </c:pt>
                <c:pt idx="20">
                  <c:v>77.39729514329238</c:v>
                </c:pt>
                <c:pt idx="21">
                  <c:v>75.65970771833834</c:v>
                </c:pt>
                <c:pt idx="22">
                  <c:v>70.42320544867228</c:v>
                </c:pt>
                <c:pt idx="23">
                  <c:v>66.82600097710039</c:v>
                </c:pt>
                <c:pt idx="24">
                  <c:v>65.89806008022421</c:v>
                </c:pt>
                <c:pt idx="25">
                  <c:v>65.63936902228045</c:v>
                </c:pt>
                <c:pt idx="26">
                  <c:v>64.93738378271476</c:v>
                </c:pt>
                <c:pt idx="27">
                  <c:v>64.24765018823521</c:v>
                </c:pt>
                <c:pt idx="28">
                  <c:v>61.356132099458705</c:v>
                </c:pt>
                <c:pt idx="29">
                  <c:v>56.72616442194838</c:v>
                </c:pt>
                <c:pt idx="30">
                  <c:v>54.8545414318354</c:v>
                </c:pt>
                <c:pt idx="31">
                  <c:v>53.526998652094925</c:v>
                </c:pt>
                <c:pt idx="32">
                  <c:v>48.5592984689484</c:v>
                </c:pt>
                <c:pt idx="33">
                  <c:v>46.47453343397746</c:v>
                </c:pt>
                <c:pt idx="34">
                  <c:v>45.76497068644359</c:v>
                </c:pt>
                <c:pt idx="35">
                  <c:v>45.5232459958271</c:v>
                </c:pt>
                <c:pt idx="36">
                  <c:v>44.425268602012885</c:v>
                </c:pt>
                <c:pt idx="37">
                  <c:v>43.42402665822613</c:v>
                </c:pt>
                <c:pt idx="38">
                  <c:v>41.656415038495894</c:v>
                </c:pt>
                <c:pt idx="39">
                  <c:v>29.38145264867349</c:v>
                </c:pt>
                <c:pt idx="40">
                  <c:v>29.1688778002177</c:v>
                </c:pt>
                <c:pt idx="41">
                  <c:v>29.020129450497677</c:v>
                </c:pt>
                <c:pt idx="42">
                  <c:v>26.370127222914967</c:v>
                </c:pt>
                <c:pt idx="43">
                  <c:v>25.595079969189772</c:v>
                </c:pt>
                <c:pt idx="44">
                  <c:v>24.82171488495079</c:v>
                </c:pt>
                <c:pt idx="45">
                  <c:v>24.483495720422052</c:v>
                </c:pt>
                <c:pt idx="46">
                  <c:v>22.83164080912402</c:v>
                </c:pt>
                <c:pt idx="47">
                  <c:v>22.055954795466658</c:v>
                </c:pt>
                <c:pt idx="48">
                  <c:v>20.98443955271743</c:v>
                </c:pt>
                <c:pt idx="49">
                  <c:v>17.096078558398126</c:v>
                </c:pt>
                <c:pt idx="50">
                  <c:v>13.539030317652362</c:v>
                </c:pt>
                <c:pt idx="51">
                  <c:v>13.202067813430466</c:v>
                </c:pt>
                <c:pt idx="52">
                  <c:v>12.825858456205822</c:v>
                </c:pt>
                <c:pt idx="53">
                  <c:v>12.104869276523536</c:v>
                </c:pt>
                <c:pt idx="54">
                  <c:v>10.715458563445063</c:v>
                </c:pt>
                <c:pt idx="55">
                  <c:v>10.692912119169359</c:v>
                </c:pt>
                <c:pt idx="56">
                  <c:v>9.987355113086181</c:v>
                </c:pt>
                <c:pt idx="57">
                  <c:v>8.923792373470711</c:v>
                </c:pt>
                <c:pt idx="58">
                  <c:v>6.170015224223318</c:v>
                </c:pt>
                <c:pt idx="59">
                  <c:v>4.657112024235735</c:v>
                </c:pt>
                <c:pt idx="60">
                  <c:v>4.086966107114272</c:v>
                </c:pt>
                <c:pt idx="61">
                  <c:v>1.7176867055138734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神经外科</c:v>
                </c:pt>
                <c:pt idx="2">
                  <c:v>治未病中心</c:v>
                </c:pt>
                <c:pt idx="3">
                  <c:v>小儿骨科</c:v>
                </c:pt>
                <c:pt idx="4">
                  <c:v>眼科</c:v>
                </c:pt>
                <c:pt idx="5">
                  <c:v>皮肤科</c:v>
                </c:pt>
                <c:pt idx="6">
                  <c:v>肝胆外科</c:v>
                </c:pt>
                <c:pt idx="7">
                  <c:v>肛肠科</c:v>
                </c:pt>
                <c:pt idx="8">
                  <c:v>周围血管科</c:v>
                </c:pt>
                <c:pt idx="9">
                  <c:v>口腔科</c:v>
                </c:pt>
                <c:pt idx="10">
                  <c:v>身心医学科</c:v>
                </c:pt>
                <c:pt idx="11">
                  <c:v>脑病三科</c:v>
                </c:pt>
                <c:pt idx="12">
                  <c:v>运动损伤骨科</c:v>
                </c:pt>
                <c:pt idx="13">
                  <c:v>风湿病科</c:v>
                </c:pt>
                <c:pt idx="14">
                  <c:v>心血管内科</c:v>
                </c:pt>
                <c:pt idx="15">
                  <c:v>乳腺甲状腺外科</c:v>
                </c:pt>
                <c:pt idx="16">
                  <c:v>心病三科</c:v>
                </c:pt>
                <c:pt idx="17">
                  <c:v>耳鼻喉科</c:v>
                </c:pt>
                <c:pt idx="18">
                  <c:v>消化内科</c:v>
                </c:pt>
                <c:pt idx="19">
                  <c:v>中医经典科</c:v>
                </c:pt>
                <c:pt idx="20">
                  <c:v>中医外治中心</c:v>
                </c:pt>
                <c:pt idx="21">
                  <c:v>心病二科</c:v>
                </c:pt>
                <c:pt idx="22">
                  <c:v>肾病科</c:v>
                </c:pt>
                <c:pt idx="23">
                  <c:v>脑病二科</c:v>
                </c:pt>
                <c:pt idx="24">
                  <c:v>泌尿外科</c:v>
                </c:pt>
                <c:pt idx="25">
                  <c:v>显微骨科</c:v>
                </c:pt>
                <c:pt idx="26">
                  <c:v>肝病科</c:v>
                </c:pt>
                <c:pt idx="27">
                  <c:v>产科</c:v>
                </c:pt>
                <c:pt idx="28">
                  <c:v>普通外科</c:v>
                </c:pt>
                <c:pt idx="29">
                  <c:v>综合内科</c:v>
                </c:pt>
                <c:pt idx="30">
                  <c:v>肿瘤内科</c:v>
                </c:pt>
                <c:pt idx="31">
                  <c:v>儿科</c:v>
                </c:pt>
                <c:pt idx="32">
                  <c:v>妇科妇二科合并</c:v>
                </c:pt>
                <c:pt idx="33">
                  <c:v>神经内科</c:v>
                </c:pt>
                <c:pt idx="34">
                  <c:v>小儿推拿科</c:v>
                </c:pt>
                <c:pt idx="35">
                  <c:v>脑病一科</c:v>
                </c:pt>
                <c:pt idx="36">
                  <c:v>男科</c:v>
                </c:pt>
                <c:pt idx="37">
                  <c:v>呼吸内科</c:v>
                </c:pt>
                <c:pt idx="38">
                  <c:v>东区重症医学科</c:v>
                </c:pt>
                <c:pt idx="39">
                  <c:v>心病四科</c:v>
                </c:pt>
                <c:pt idx="40">
                  <c:v>康复科</c:v>
                </c:pt>
                <c:pt idx="41">
                  <c:v>血液科</c:v>
                </c:pt>
                <c:pt idx="42">
                  <c:v>脊柱骨科</c:v>
                </c:pt>
                <c:pt idx="43">
                  <c:v>针灸科</c:v>
                </c:pt>
                <c:pt idx="44">
                  <c:v>美容皮肤科</c:v>
                </c:pt>
                <c:pt idx="45">
                  <c:v>妇二科</c:v>
                </c:pt>
                <c:pt idx="46">
                  <c:v>妇科</c:v>
                </c:pt>
                <c:pt idx="47">
                  <c:v>内分泌科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西区重症医学科</c:v>
                </c:pt>
                <c:pt idx="51">
                  <c:v>老年医学科</c:v>
                </c:pt>
                <c:pt idx="52">
                  <c:v>关节骨科</c:v>
                </c:pt>
                <c:pt idx="53">
                  <c:v>骨科</c:v>
                </c:pt>
                <c:pt idx="54">
                  <c:v>推拿科</c:v>
                </c:pt>
                <c:pt idx="55">
                  <c:v>脾胃病科</c:v>
                </c:pt>
                <c:pt idx="56">
                  <c:v>脾胃科消化科合并</c:v>
                </c:pt>
                <c:pt idx="57">
                  <c:v>胸外科</c:v>
                </c:pt>
                <c:pt idx="58">
                  <c:v>微创骨科</c:v>
                </c:pt>
                <c:pt idx="59">
                  <c:v>医院</c:v>
                </c:pt>
                <c:pt idx="60">
                  <c:v>创伤骨科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98.96785800756543</c:v>
                </c:pt>
                <c:pt idx="2">
                  <c:v>65.79491679846393</c:v>
                </c:pt>
                <c:pt idx="3">
                  <c:v>12.674001578231085</c:v>
                </c:pt>
                <c:pt idx="4">
                  <c:v>12.005583391136161</c:v>
                </c:pt>
                <c:pt idx="5">
                  <c:v>9.584637425520052</c:v>
                </c:pt>
                <c:pt idx="6">
                  <c:v>6.664376804353397</c:v>
                </c:pt>
                <c:pt idx="7">
                  <c:v>6.413957775978627</c:v>
                </c:pt>
                <c:pt idx="8">
                  <c:v>5.438937880244413</c:v>
                </c:pt>
                <c:pt idx="9">
                  <c:v>4.8306490326979805</c:v>
                </c:pt>
                <c:pt idx="10">
                  <c:v>4.742371563363111</c:v>
                </c:pt>
                <c:pt idx="11">
                  <c:v>4.203676367082177</c:v>
                </c:pt>
                <c:pt idx="12">
                  <c:v>4.046444975924175</c:v>
                </c:pt>
                <c:pt idx="13">
                  <c:v>3.745450204838981</c:v>
                </c:pt>
                <c:pt idx="14">
                  <c:v>3.6882864730663805</c:v>
                </c:pt>
                <c:pt idx="15">
                  <c:v>3.288803273617324</c:v>
                </c:pt>
                <c:pt idx="16">
                  <c:v>3.1731200540491122</c:v>
                </c:pt>
                <c:pt idx="17">
                  <c:v>3.1332331599009806</c:v>
                </c:pt>
                <c:pt idx="18">
                  <c:v>2.730743095985601</c:v>
                </c:pt>
                <c:pt idx="19">
                  <c:v>2.697374552922188</c:v>
                </c:pt>
                <c:pt idx="20">
                  <c:v>2.647471933699828</c:v>
                </c:pt>
                <c:pt idx="21">
                  <c:v>2.521603198700577</c:v>
                </c:pt>
                <c:pt idx="22">
                  <c:v>2.4917121624900966</c:v>
                </c:pt>
                <c:pt idx="23">
                  <c:v>2.297455539277629</c:v>
                </c:pt>
                <c:pt idx="24">
                  <c:v>2.2951417594199253</c:v>
                </c:pt>
                <c:pt idx="25">
                  <c:v>2.258906745957553</c:v>
                </c:pt>
                <c:pt idx="26">
                  <c:v>2.131024774127935</c:v>
                </c:pt>
                <c:pt idx="27">
                  <c:v>2.0344355271397943</c:v>
                </c:pt>
                <c:pt idx="28">
                  <c:v>1.958586039317136</c:v>
                </c:pt>
                <c:pt idx="29">
                  <c:v>1.9309391544199435</c:v>
                </c:pt>
                <c:pt idx="30">
                  <c:v>1.8744046111026869</c:v>
                </c:pt>
                <c:pt idx="31">
                  <c:v>1.8373062914886524</c:v>
                </c:pt>
                <c:pt idx="32">
                  <c:v>1.7583283050965783</c:v>
                </c:pt>
                <c:pt idx="33">
                  <c:v>1.7232152675240109</c:v>
                </c:pt>
                <c:pt idx="34">
                  <c:v>1.7180483286306927</c:v>
                </c:pt>
                <c:pt idx="35">
                  <c:v>1.6127512969393354</c:v>
                </c:pt>
                <c:pt idx="36">
                  <c:v>1.6033614448171856</c:v>
                </c:pt>
                <c:pt idx="37">
                  <c:v>1.5960565356741683</c:v>
                </c:pt>
                <c:pt idx="38">
                  <c:v>1.4559229090747023</c:v>
                </c:pt>
                <c:pt idx="39">
                  <c:v>1.4473257666736992</c:v>
                </c:pt>
                <c:pt idx="40">
                  <c:v>1.4366084746496885</c:v>
                </c:pt>
                <c:pt idx="41">
                  <c:v>1.425136920684336</c:v>
                </c:pt>
                <c:pt idx="42">
                  <c:v>1.3523946490705199</c:v>
                </c:pt>
                <c:pt idx="43">
                  <c:v>1.3520063543346352</c:v>
                </c:pt>
                <c:pt idx="44">
                  <c:v>1.3406881697845592</c:v>
                </c:pt>
                <c:pt idx="45">
                  <c:v>1.3102297044179378</c:v>
                </c:pt>
                <c:pt idx="46">
                  <c:v>1.2906637796075242</c:v>
                </c:pt>
                <c:pt idx="47">
                  <c:v>1.2706947402700561</c:v>
                </c:pt>
                <c:pt idx="48">
                  <c:v>1.2259823063850726</c:v>
                </c:pt>
                <c:pt idx="49">
                  <c:v>1.2172325077830386</c:v>
                </c:pt>
                <c:pt idx="50">
                  <c:v>1.2008111569519506</c:v>
                </c:pt>
                <c:pt idx="51">
                  <c:v>1.1967318288933897</c:v>
                </c:pt>
                <c:pt idx="52">
                  <c:v>1.1464300946660517</c:v>
                </c:pt>
                <c:pt idx="53">
                  <c:v>1.1420497511672432</c:v>
                </c:pt>
                <c:pt idx="54">
                  <c:v>1.136747041183981</c:v>
                </c:pt>
                <c:pt idx="55">
                  <c:v>1.1329858750780724</c:v>
                </c:pt>
                <c:pt idx="56">
                  <c:v>1.1068309322330319</c:v>
                </c:pt>
                <c:pt idx="57">
                  <c:v>1.105274259740176</c:v>
                </c:pt>
                <c:pt idx="58">
                  <c:v>1.098818435091897</c:v>
                </c:pt>
                <c:pt idx="59">
                  <c:v>1.0840709099734913</c:v>
                </c:pt>
                <c:pt idx="60">
                  <c:v>1.0719123330004705</c:v>
                </c:pt>
                <c:pt idx="61">
                  <c:v>1.0626341256148897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心病一科</c:v>
                </c:pt>
                <c:pt idx="2">
                  <c:v>显微骨科</c:v>
                </c:pt>
                <c:pt idx="3">
                  <c:v>产科</c:v>
                </c:pt>
                <c:pt idx="4">
                  <c:v>风湿病科</c:v>
                </c:pt>
                <c:pt idx="5">
                  <c:v>脊柱骨科</c:v>
                </c:pt>
                <c:pt idx="6">
                  <c:v>呼吸内科</c:v>
                </c:pt>
                <c:pt idx="7">
                  <c:v>口腔科</c:v>
                </c:pt>
                <c:pt idx="8">
                  <c:v>肾脏内科</c:v>
                </c:pt>
                <c:pt idx="9">
                  <c:v>西区重症医学科</c:v>
                </c:pt>
                <c:pt idx="10">
                  <c:v>心病二科</c:v>
                </c:pt>
                <c:pt idx="11">
                  <c:v>东区重症医学科</c:v>
                </c:pt>
                <c:pt idx="12">
                  <c:v>眼科</c:v>
                </c:pt>
                <c:pt idx="13">
                  <c:v>老年医学科</c:v>
                </c:pt>
                <c:pt idx="14">
                  <c:v>身心医学科</c:v>
                </c:pt>
                <c:pt idx="15">
                  <c:v>综合内科</c:v>
                </c:pt>
                <c:pt idx="16">
                  <c:v>泌尿外科</c:v>
                </c:pt>
                <c:pt idx="17">
                  <c:v>妇二科</c:v>
                </c:pt>
                <c:pt idx="18">
                  <c:v>小儿骨科</c:v>
                </c:pt>
                <c:pt idx="19">
                  <c:v>脑病三科</c:v>
                </c:pt>
                <c:pt idx="20">
                  <c:v>脾胃病科</c:v>
                </c:pt>
                <c:pt idx="21">
                  <c:v>康复科</c:v>
                </c:pt>
                <c:pt idx="22">
                  <c:v>治未病中心</c:v>
                </c:pt>
                <c:pt idx="23">
                  <c:v>肿瘤内科</c:v>
                </c:pt>
                <c:pt idx="24">
                  <c:v>针灸科</c:v>
                </c:pt>
                <c:pt idx="25">
                  <c:v>妇科妇二科合并</c:v>
                </c:pt>
                <c:pt idx="26">
                  <c:v>胸外科</c:v>
                </c:pt>
                <c:pt idx="27">
                  <c:v>运动损伤骨科</c:v>
                </c:pt>
                <c:pt idx="28">
                  <c:v>美容皮肤科</c:v>
                </c:pt>
                <c:pt idx="29">
                  <c:v>普通外科</c:v>
                </c:pt>
                <c:pt idx="30">
                  <c:v>耳鼻喉科</c:v>
                </c:pt>
                <c:pt idx="31">
                  <c:v>推拿科</c:v>
                </c:pt>
                <c:pt idx="32">
                  <c:v>肛肠科</c:v>
                </c:pt>
                <c:pt idx="33">
                  <c:v>医院</c:v>
                </c:pt>
                <c:pt idx="34">
                  <c:v>内分泌科</c:v>
                </c:pt>
                <c:pt idx="35">
                  <c:v>男科</c:v>
                </c:pt>
                <c:pt idx="36">
                  <c:v>儿科</c:v>
                </c:pt>
                <c:pt idx="37">
                  <c:v>神经外科</c:v>
                </c:pt>
                <c:pt idx="38">
                  <c:v>关节骨科</c:v>
                </c:pt>
                <c:pt idx="39">
                  <c:v>脾胃科消化科合并</c:v>
                </c:pt>
                <c:pt idx="40">
                  <c:v>创伤骨科</c:v>
                </c:pt>
                <c:pt idx="41">
                  <c:v>心病三科</c:v>
                </c:pt>
                <c:pt idx="42">
                  <c:v>肝病科</c:v>
                </c:pt>
                <c:pt idx="43">
                  <c:v>皮肤科</c:v>
                </c:pt>
                <c:pt idx="44">
                  <c:v>消化内科</c:v>
                </c:pt>
                <c:pt idx="45">
                  <c:v>肾病科</c:v>
                </c:pt>
                <c:pt idx="46">
                  <c:v>脑病一科</c:v>
                </c:pt>
                <c:pt idx="47">
                  <c:v>血液科</c:v>
                </c:pt>
                <c:pt idx="48">
                  <c:v>妇科</c:v>
                </c:pt>
                <c:pt idx="49">
                  <c:v>微创骨科</c:v>
                </c:pt>
                <c:pt idx="50">
                  <c:v>中医外治中心</c:v>
                </c:pt>
                <c:pt idx="51">
                  <c:v>脑病二科</c:v>
                </c:pt>
                <c:pt idx="52">
                  <c:v>肝胆外科</c:v>
                </c:pt>
                <c:pt idx="53">
                  <c:v>小儿推拿科</c:v>
                </c:pt>
                <c:pt idx="54">
                  <c:v>东区肾病科</c:v>
                </c:pt>
                <c:pt idx="55">
                  <c:v>周围血管科</c:v>
                </c:pt>
                <c:pt idx="56">
                  <c:v>心血管内科</c:v>
                </c:pt>
                <c:pt idx="57">
                  <c:v>乳腺甲状腺外科</c:v>
                </c:pt>
                <c:pt idx="58">
                  <c:v>重症医学科</c:v>
                </c:pt>
                <c:pt idx="59">
                  <c:v>中医经典科</c:v>
                </c:pt>
                <c:pt idx="60">
                  <c:v>神经内科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99.7021814680125</c:v>
                </c:pt>
                <c:pt idx="2">
                  <c:v>99.68260491959866</c:v>
                </c:pt>
                <c:pt idx="3">
                  <c:v>97.34244984245497</c:v>
                </c:pt>
                <c:pt idx="4">
                  <c:v>96.69878536041045</c:v>
                </c:pt>
                <c:pt idx="5">
                  <c:v>96.17423883404193</c:v>
                </c:pt>
                <c:pt idx="6">
                  <c:v>95.23704757612379</c:v>
                </c:pt>
                <c:pt idx="7">
                  <c:v>95.22520780352224</c:v>
                </c:pt>
                <c:pt idx="8">
                  <c:v>92.8218624278958</c:v>
                </c:pt>
                <c:pt idx="9">
                  <c:v>85.0476187777765</c:v>
                </c:pt>
                <c:pt idx="10">
                  <c:v>84.23779675600262</c:v>
                </c:pt>
                <c:pt idx="11">
                  <c:v>84.1243950494138</c:v>
                </c:pt>
                <c:pt idx="12">
                  <c:v>84.08064976192153</c:v>
                </c:pt>
                <c:pt idx="13">
                  <c:v>83.97558512471932</c:v>
                </c:pt>
                <c:pt idx="14">
                  <c:v>81.14240997785052</c:v>
                </c:pt>
                <c:pt idx="15">
                  <c:v>77.10171279107152</c:v>
                </c:pt>
                <c:pt idx="16">
                  <c:v>76.88001618866174</c:v>
                </c:pt>
                <c:pt idx="17">
                  <c:v>76.64568461206713</c:v>
                </c:pt>
                <c:pt idx="18">
                  <c:v>75.21367545300059</c:v>
                </c:pt>
                <c:pt idx="19">
                  <c:v>74.37203409143228</c:v>
                </c:pt>
                <c:pt idx="20">
                  <c:v>68.54601783985639</c:v>
                </c:pt>
                <c:pt idx="21">
                  <c:v>65.54428417076264</c:v>
                </c:pt>
                <c:pt idx="22">
                  <c:v>64.02683083464763</c:v>
                </c:pt>
                <c:pt idx="23">
                  <c:v>63.95320463509922</c:v>
                </c:pt>
                <c:pt idx="24">
                  <c:v>61.79024139923759</c:v>
                </c:pt>
                <c:pt idx="25">
                  <c:v>61.0111628598024</c:v>
                </c:pt>
                <c:pt idx="26">
                  <c:v>57.8569125593429</c:v>
                </c:pt>
                <c:pt idx="27">
                  <c:v>57.831680156182614</c:v>
                </c:pt>
                <c:pt idx="28">
                  <c:v>57.597993963129376</c:v>
                </c:pt>
                <c:pt idx="29">
                  <c:v>56.52503524334954</c:v>
                </c:pt>
                <c:pt idx="30">
                  <c:v>53.84972170416668</c:v>
                </c:pt>
                <c:pt idx="31">
                  <c:v>53.24474569468849</c:v>
                </c:pt>
                <c:pt idx="32">
                  <c:v>49.51204421403753</c:v>
                </c:pt>
                <c:pt idx="33">
                  <c:v>48.445736330346605</c:v>
                </c:pt>
                <c:pt idx="34">
                  <c:v>45.44201471447797</c:v>
                </c:pt>
                <c:pt idx="35">
                  <c:v>44.566282909139595</c:v>
                </c:pt>
                <c:pt idx="36">
                  <c:v>44.14812530494638</c:v>
                </c:pt>
                <c:pt idx="37">
                  <c:v>44.107955547459305</c:v>
                </c:pt>
                <c:pt idx="38">
                  <c:v>43.88538089719113</c:v>
                </c:pt>
                <c:pt idx="39">
                  <c:v>43.71516262106842</c:v>
                </c:pt>
                <c:pt idx="40">
                  <c:v>43.58233303620733</c:v>
                </c:pt>
                <c:pt idx="41">
                  <c:v>42.15337828156064</c:v>
                </c:pt>
                <c:pt idx="42">
                  <c:v>40.84077342989747</c:v>
                </c:pt>
                <c:pt idx="43">
                  <c:v>40.59990581802948</c:v>
                </c:pt>
                <c:pt idx="44">
                  <c:v>38.788455398280846</c:v>
                </c:pt>
                <c:pt idx="45">
                  <c:v>36.60469515623205</c:v>
                </c:pt>
                <c:pt idx="46">
                  <c:v>32.50359012003308</c:v>
                </c:pt>
                <c:pt idx="47">
                  <c:v>30.52805162836241</c:v>
                </c:pt>
                <c:pt idx="48">
                  <c:v>28.845468591306773</c:v>
                </c:pt>
                <c:pt idx="49">
                  <c:v>27.364417037788016</c:v>
                </c:pt>
                <c:pt idx="50">
                  <c:v>27.28191329150176</c:v>
                </c:pt>
                <c:pt idx="51">
                  <c:v>24.981909935114032</c:v>
                </c:pt>
                <c:pt idx="52">
                  <c:v>22.633203778659528</c:v>
                </c:pt>
                <c:pt idx="53">
                  <c:v>22.226481612747673</c:v>
                </c:pt>
                <c:pt idx="54">
                  <c:v>19.419949512814178</c:v>
                </c:pt>
                <c:pt idx="55">
                  <c:v>14.529633987626154</c:v>
                </c:pt>
                <c:pt idx="56">
                  <c:v>10.22727232004292</c:v>
                </c:pt>
                <c:pt idx="57">
                  <c:v>8.752472196435981</c:v>
                </c:pt>
                <c:pt idx="58">
                  <c:v>8.478916780724889</c:v>
                </c:pt>
                <c:pt idx="59">
                  <c:v>6.433830025305429</c:v>
                </c:pt>
                <c:pt idx="60">
                  <c:v>5.341562325946166</c:v>
                </c:pt>
                <c:pt idx="61">
                  <c:v>0.883562034032879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妇科</c:v>
                </c:pt>
                <c:pt idx="2">
                  <c:v>脑病一科</c:v>
                </c:pt>
                <c:pt idx="3">
                  <c:v>东区肾病科</c:v>
                </c:pt>
                <c:pt idx="4">
                  <c:v>消化内科</c:v>
                </c:pt>
                <c:pt idx="5">
                  <c:v>治未病中心</c:v>
                </c:pt>
                <c:pt idx="6">
                  <c:v>皮肤科</c:v>
                </c:pt>
                <c:pt idx="7">
                  <c:v>脾胃病科</c:v>
                </c:pt>
                <c:pt idx="8">
                  <c:v>脾胃科消化科合并</c:v>
                </c:pt>
                <c:pt idx="9">
                  <c:v>脊柱骨科</c:v>
                </c:pt>
                <c:pt idx="10">
                  <c:v>男科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创伤骨科</c:v>
                </c:pt>
                <c:pt idx="14">
                  <c:v>微创骨科</c:v>
                </c:pt>
                <c:pt idx="15">
                  <c:v>妇二科</c:v>
                </c:pt>
                <c:pt idx="16">
                  <c:v>显微骨科</c:v>
                </c:pt>
                <c:pt idx="17">
                  <c:v>小儿骨科</c:v>
                </c:pt>
                <c:pt idx="18">
                  <c:v>风湿病科</c:v>
                </c:pt>
                <c:pt idx="19">
                  <c:v>心病三科</c:v>
                </c:pt>
                <c:pt idx="20">
                  <c:v>脑病二科</c:v>
                </c:pt>
                <c:pt idx="21">
                  <c:v>心血管内科</c:v>
                </c:pt>
                <c:pt idx="22">
                  <c:v>儿科</c:v>
                </c:pt>
                <c:pt idx="23">
                  <c:v>肾脏内科</c:v>
                </c:pt>
                <c:pt idx="24">
                  <c:v>神经外科</c:v>
                </c:pt>
                <c:pt idx="25">
                  <c:v>心病一科</c:v>
                </c:pt>
                <c:pt idx="26">
                  <c:v>老年医学科</c:v>
                </c:pt>
                <c:pt idx="27">
                  <c:v>肛肠科</c:v>
                </c:pt>
                <c:pt idx="28">
                  <c:v>胸外科</c:v>
                </c:pt>
                <c:pt idx="29">
                  <c:v>推拿科</c:v>
                </c:pt>
                <c:pt idx="30">
                  <c:v>泌尿外科</c:v>
                </c:pt>
                <c:pt idx="31">
                  <c:v>肾病科</c:v>
                </c:pt>
                <c:pt idx="32">
                  <c:v>脑病三科</c:v>
                </c:pt>
                <c:pt idx="33">
                  <c:v>乳腺甲状腺外科</c:v>
                </c:pt>
                <c:pt idx="34">
                  <c:v>运动损伤骨科</c:v>
                </c:pt>
                <c:pt idx="35">
                  <c:v>东区重症医学科</c:v>
                </c:pt>
                <c:pt idx="36">
                  <c:v>周围血管科</c:v>
                </c:pt>
                <c:pt idx="37">
                  <c:v>耳鼻喉科</c:v>
                </c:pt>
                <c:pt idx="38">
                  <c:v>美容皮肤科</c:v>
                </c:pt>
                <c:pt idx="39">
                  <c:v>康复科</c:v>
                </c:pt>
                <c:pt idx="40">
                  <c:v>针灸科</c:v>
                </c:pt>
                <c:pt idx="41">
                  <c:v>身心医学科</c:v>
                </c:pt>
                <c:pt idx="42">
                  <c:v>产科</c:v>
                </c:pt>
                <c:pt idx="43">
                  <c:v>心病二科</c:v>
                </c:pt>
                <c:pt idx="44">
                  <c:v>内分泌科</c:v>
                </c:pt>
                <c:pt idx="45">
                  <c:v>骨科</c:v>
                </c:pt>
                <c:pt idx="46">
                  <c:v>肝病科</c:v>
                </c:pt>
                <c:pt idx="47">
                  <c:v>眼科</c:v>
                </c:pt>
                <c:pt idx="48">
                  <c:v>心病四科</c:v>
                </c:pt>
                <c:pt idx="49">
                  <c:v>综合内科</c:v>
                </c:pt>
                <c:pt idx="50">
                  <c:v>中医经典科</c:v>
                </c:pt>
                <c:pt idx="51">
                  <c:v>妇科妇二科合并</c:v>
                </c:pt>
                <c:pt idx="52">
                  <c:v>血液科</c:v>
                </c:pt>
                <c:pt idx="53">
                  <c:v>口腔科</c:v>
                </c:pt>
                <c:pt idx="54">
                  <c:v>普通外科</c:v>
                </c:pt>
                <c:pt idx="55">
                  <c:v>重症医学科</c:v>
                </c:pt>
                <c:pt idx="56">
                  <c:v>小儿推拿科</c:v>
                </c:pt>
                <c:pt idx="57">
                  <c:v>呼吸内科</c:v>
                </c:pt>
                <c:pt idx="58">
                  <c:v>关节骨科</c:v>
                </c:pt>
                <c:pt idx="59">
                  <c:v>肝胆外科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99.9793125699553</c:v>
                </c:pt>
                <c:pt idx="2">
                  <c:v>99.22156584987256</c:v>
                </c:pt>
                <c:pt idx="3">
                  <c:v>97.63959500069566</c:v>
                </c:pt>
                <c:pt idx="4">
                  <c:v>96.99661666235363</c:v>
                </c:pt>
                <c:pt idx="5">
                  <c:v>94.0436453799635</c:v>
                </c:pt>
                <c:pt idx="6">
                  <c:v>93.64370983383682</c:v>
                </c:pt>
                <c:pt idx="7">
                  <c:v>91.3078809295835</c:v>
                </c:pt>
                <c:pt idx="8">
                  <c:v>89.92380733894872</c:v>
                </c:pt>
                <c:pt idx="9">
                  <c:v>89.66350736477821</c:v>
                </c:pt>
                <c:pt idx="10">
                  <c:v>88.81538674256045</c:v>
                </c:pt>
                <c:pt idx="11">
                  <c:v>87.94624615705224</c:v>
                </c:pt>
                <c:pt idx="12">
                  <c:v>85.76699943577596</c:v>
                </c:pt>
                <c:pt idx="13">
                  <c:v>85.39544964175738</c:v>
                </c:pt>
                <c:pt idx="14">
                  <c:v>84.45330420418932</c:v>
                </c:pt>
                <c:pt idx="15">
                  <c:v>84.29818437799138</c:v>
                </c:pt>
                <c:pt idx="16">
                  <c:v>82.43341838746423</c:v>
                </c:pt>
                <c:pt idx="17">
                  <c:v>80.02499452677719</c:v>
                </c:pt>
                <c:pt idx="18">
                  <c:v>80.02013110398202</c:v>
                </c:pt>
                <c:pt idx="19">
                  <c:v>78.79177215444142</c:v>
                </c:pt>
                <c:pt idx="20">
                  <c:v>78.12764788080901</c:v>
                </c:pt>
                <c:pt idx="21">
                  <c:v>76.47178781905052</c:v>
                </c:pt>
                <c:pt idx="22">
                  <c:v>76.42865475767677</c:v>
                </c:pt>
                <c:pt idx="23">
                  <c:v>75.31279717844268</c:v>
                </c:pt>
                <c:pt idx="24">
                  <c:v>72.40292162582347</c:v>
                </c:pt>
                <c:pt idx="25">
                  <c:v>71.96381735091906</c:v>
                </c:pt>
                <c:pt idx="26">
                  <c:v>71.55133232883772</c:v>
                </c:pt>
                <c:pt idx="27">
                  <c:v>71.33262821778177</c:v>
                </c:pt>
                <c:pt idx="28">
                  <c:v>70.26380050173435</c:v>
                </c:pt>
                <c:pt idx="29">
                  <c:v>68.16312780495055</c:v>
                </c:pt>
                <c:pt idx="30">
                  <c:v>65.9181150215377</c:v>
                </c:pt>
                <c:pt idx="31">
                  <c:v>63.871693446628164</c:v>
                </c:pt>
                <c:pt idx="32">
                  <c:v>59.82850119126821</c:v>
                </c:pt>
                <c:pt idx="33">
                  <c:v>57.20776924942936</c:v>
                </c:pt>
                <c:pt idx="34">
                  <c:v>55.05539788545769</c:v>
                </c:pt>
                <c:pt idx="35">
                  <c:v>54.32917662442908</c:v>
                </c:pt>
                <c:pt idx="36">
                  <c:v>52.35335623205727</c:v>
                </c:pt>
                <c:pt idx="37">
                  <c:v>50.957468598070946</c:v>
                </c:pt>
                <c:pt idx="38">
                  <c:v>50.04049609361995</c:v>
                </c:pt>
                <c:pt idx="39">
                  <c:v>47.1629311704658</c:v>
                </c:pt>
                <c:pt idx="40">
                  <c:v>46.76382905389275</c:v>
                </c:pt>
                <c:pt idx="41">
                  <c:v>46.276130078447814</c:v>
                </c:pt>
                <c:pt idx="42">
                  <c:v>44.58110095427071</c:v>
                </c:pt>
                <c:pt idx="43">
                  <c:v>43.68592798353292</c:v>
                </c:pt>
                <c:pt idx="44">
                  <c:v>37.72440235742079</c:v>
                </c:pt>
                <c:pt idx="45">
                  <c:v>35.23662815112394</c:v>
                </c:pt>
                <c:pt idx="46">
                  <c:v>34.62344921379028</c:v>
                </c:pt>
                <c:pt idx="47">
                  <c:v>32.7171638426862</c:v>
                </c:pt>
                <c:pt idx="48">
                  <c:v>29.299708075468388</c:v>
                </c:pt>
                <c:pt idx="49">
                  <c:v>28.556631617901182</c:v>
                </c:pt>
                <c:pt idx="50">
                  <c:v>26.617365580782256</c:v>
                </c:pt>
                <c:pt idx="51">
                  <c:v>25.340872790643726</c:v>
                </c:pt>
                <c:pt idx="52">
                  <c:v>24.950537047354665</c:v>
                </c:pt>
                <c:pt idx="53">
                  <c:v>21.872852386691292</c:v>
                </c:pt>
                <c:pt idx="54">
                  <c:v>17.113971755297893</c:v>
                </c:pt>
                <c:pt idx="55">
                  <c:v>9.16334341424064</c:v>
                </c:pt>
                <c:pt idx="56">
                  <c:v>7.146309068624098</c:v>
                </c:pt>
                <c:pt idx="57">
                  <c:v>6.350043784906169</c:v>
                </c:pt>
                <c:pt idx="58">
                  <c:v>6.130275539911113</c:v>
                </c:pt>
                <c:pt idx="59">
                  <c:v>3.698681467394084</c:v>
                </c:pt>
                <c:pt idx="60">
                  <c:v>0.6049303288613627</c:v>
                </c:pt>
                <c:pt idx="61">
                  <c:v>0.37815887039917817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耳鼻喉科</c:v>
                </c:pt>
                <c:pt idx="2">
                  <c:v>脑病二科</c:v>
                </c:pt>
                <c:pt idx="3">
                  <c:v>神经外科</c:v>
                </c:pt>
                <c:pt idx="4">
                  <c:v>脑病一科</c:v>
                </c:pt>
                <c:pt idx="5">
                  <c:v>肝胆外科</c:v>
                </c:pt>
                <c:pt idx="6">
                  <c:v>东区肾病科</c:v>
                </c:pt>
                <c:pt idx="7">
                  <c:v>小儿骨科</c:v>
                </c:pt>
                <c:pt idx="8">
                  <c:v>中医外治中心</c:v>
                </c:pt>
                <c:pt idx="9">
                  <c:v>乳腺甲状腺外科</c:v>
                </c:pt>
                <c:pt idx="10">
                  <c:v>微创骨科</c:v>
                </c:pt>
                <c:pt idx="11">
                  <c:v>肿瘤内科</c:v>
                </c:pt>
                <c:pt idx="12">
                  <c:v>心病四科</c:v>
                </c:pt>
                <c:pt idx="13">
                  <c:v>身心医学科</c:v>
                </c:pt>
                <c:pt idx="14">
                  <c:v>口腔科</c:v>
                </c:pt>
                <c:pt idx="15">
                  <c:v>血液科</c:v>
                </c:pt>
                <c:pt idx="16">
                  <c:v>脊柱骨科</c:v>
                </c:pt>
                <c:pt idx="17">
                  <c:v>中医经典科</c:v>
                </c:pt>
                <c:pt idx="18">
                  <c:v>美容皮肤科</c:v>
                </c:pt>
                <c:pt idx="19">
                  <c:v>皮肤科</c:v>
                </c:pt>
                <c:pt idx="20">
                  <c:v>关节骨科</c:v>
                </c:pt>
                <c:pt idx="21">
                  <c:v>骨科</c:v>
                </c:pt>
                <c:pt idx="22">
                  <c:v>肛肠科</c:v>
                </c:pt>
                <c:pt idx="23">
                  <c:v>妇科</c:v>
                </c:pt>
                <c:pt idx="24">
                  <c:v>妇二科</c:v>
                </c:pt>
                <c:pt idx="25">
                  <c:v>重症医学科</c:v>
                </c:pt>
                <c:pt idx="26">
                  <c:v>妇科妇二科合并</c:v>
                </c:pt>
                <c:pt idx="27">
                  <c:v>内分泌科</c:v>
                </c:pt>
                <c:pt idx="28">
                  <c:v>治未病中心</c:v>
                </c:pt>
                <c:pt idx="29">
                  <c:v>肾脏内科</c:v>
                </c:pt>
                <c:pt idx="30">
                  <c:v>心病一科</c:v>
                </c:pt>
                <c:pt idx="31">
                  <c:v>医院</c:v>
                </c:pt>
                <c:pt idx="32">
                  <c:v>产科</c:v>
                </c:pt>
                <c:pt idx="33">
                  <c:v>肝病科</c:v>
                </c:pt>
                <c:pt idx="34">
                  <c:v>呼吸内科</c:v>
                </c:pt>
                <c:pt idx="35">
                  <c:v>儿科</c:v>
                </c:pt>
                <c:pt idx="36">
                  <c:v>脾胃科消化科合并</c:v>
                </c:pt>
                <c:pt idx="37">
                  <c:v>肾病科</c:v>
                </c:pt>
                <c:pt idx="38">
                  <c:v>心病二科</c:v>
                </c:pt>
                <c:pt idx="39">
                  <c:v>眼科</c:v>
                </c:pt>
                <c:pt idx="40">
                  <c:v>显微骨科</c:v>
                </c:pt>
                <c:pt idx="41">
                  <c:v>风湿病科</c:v>
                </c:pt>
                <c:pt idx="42">
                  <c:v>综合内科</c:v>
                </c:pt>
                <c:pt idx="43">
                  <c:v>心病三科</c:v>
                </c:pt>
                <c:pt idx="44">
                  <c:v>创伤骨科</c:v>
                </c:pt>
                <c:pt idx="45">
                  <c:v>东区重症医学科</c:v>
                </c:pt>
                <c:pt idx="46">
                  <c:v>康复科</c:v>
                </c:pt>
                <c:pt idx="47">
                  <c:v>老年医学科</c:v>
                </c:pt>
                <c:pt idx="48">
                  <c:v>西区重症医学科</c:v>
                </c:pt>
                <c:pt idx="49">
                  <c:v>心血管内科</c:v>
                </c:pt>
                <c:pt idx="50">
                  <c:v>胸外科</c:v>
                </c:pt>
                <c:pt idx="51">
                  <c:v>脑病三科</c:v>
                </c:pt>
                <c:pt idx="52">
                  <c:v>推拿科</c:v>
                </c:pt>
                <c:pt idx="53">
                  <c:v>普通外科</c:v>
                </c:pt>
                <c:pt idx="54">
                  <c:v>小儿推拿科</c:v>
                </c:pt>
                <c:pt idx="55">
                  <c:v>脾胃病科</c:v>
                </c:pt>
                <c:pt idx="56">
                  <c:v>男科</c:v>
                </c:pt>
                <c:pt idx="57">
                  <c:v>周围血管科</c:v>
                </c:pt>
                <c:pt idx="58">
                  <c:v>泌尿外科</c:v>
                </c:pt>
                <c:pt idx="59">
                  <c:v>神经内科</c:v>
                </c:pt>
                <c:pt idx="60">
                  <c:v>消化内科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97.187049219108</c:v>
                </c:pt>
                <c:pt idx="2">
                  <c:v>95.4512720216716</c:v>
                </c:pt>
                <c:pt idx="3">
                  <c:v>94.86583385611728</c:v>
                </c:pt>
                <c:pt idx="4">
                  <c:v>92.5278794385527</c:v>
                </c:pt>
                <c:pt idx="5">
                  <c:v>91.84303853930525</c:v>
                </c:pt>
                <c:pt idx="6">
                  <c:v>91.51327498369571</c:v>
                </c:pt>
                <c:pt idx="7">
                  <c:v>89.79851368227695</c:v>
                </c:pt>
                <c:pt idx="8">
                  <c:v>89.19159255970389</c:v>
                </c:pt>
                <c:pt idx="9">
                  <c:v>87.11085788736088</c:v>
                </c:pt>
                <c:pt idx="10">
                  <c:v>86.2576968519456</c:v>
                </c:pt>
                <c:pt idx="11">
                  <c:v>84.76468211903537</c:v>
                </c:pt>
                <c:pt idx="12">
                  <c:v>81.82406945339837</c:v>
                </c:pt>
                <c:pt idx="13">
                  <c:v>79.54770930323701</c:v>
                </c:pt>
                <c:pt idx="14">
                  <c:v>77.03035648907716</c:v>
                </c:pt>
                <c:pt idx="15">
                  <c:v>73.53546055668298</c:v>
                </c:pt>
                <c:pt idx="16">
                  <c:v>70.59368000844388</c:v>
                </c:pt>
                <c:pt idx="17">
                  <c:v>69.75895728272846</c:v>
                </c:pt>
                <c:pt idx="18">
                  <c:v>69.45588010455081</c:v>
                </c:pt>
                <c:pt idx="19">
                  <c:v>68.5786015939827</c:v>
                </c:pt>
                <c:pt idx="20">
                  <c:v>66.43461026441521</c:v>
                </c:pt>
                <c:pt idx="21">
                  <c:v>65.51783687678166</c:v>
                </c:pt>
                <c:pt idx="22">
                  <c:v>63.47228153638588</c:v>
                </c:pt>
                <c:pt idx="23">
                  <c:v>63.32073798249931</c:v>
                </c:pt>
                <c:pt idx="24">
                  <c:v>61.61401197486973</c:v>
                </c:pt>
                <c:pt idx="25">
                  <c:v>61.16838036714217</c:v>
                </c:pt>
                <c:pt idx="26">
                  <c:v>60.94729731644398</c:v>
                </c:pt>
                <c:pt idx="27">
                  <c:v>56.97092313765041</c:v>
                </c:pt>
                <c:pt idx="28">
                  <c:v>53.68220688719307</c:v>
                </c:pt>
                <c:pt idx="29">
                  <c:v>50.02037581351832</c:v>
                </c:pt>
                <c:pt idx="30">
                  <c:v>49.847087146142144</c:v>
                </c:pt>
                <c:pt idx="31">
                  <c:v>49.41423718368144</c:v>
                </c:pt>
                <c:pt idx="32">
                  <c:v>49.30130091018296</c:v>
                </c:pt>
                <c:pt idx="33">
                  <c:v>46.654967343568565</c:v>
                </c:pt>
                <c:pt idx="34">
                  <c:v>44.57072861846775</c:v>
                </c:pt>
                <c:pt idx="35">
                  <c:v>44.294379467183596</c:v>
                </c:pt>
                <c:pt idx="36">
                  <c:v>43.483915658045355</c:v>
                </c:pt>
                <c:pt idx="37">
                  <c:v>43.21747701748267</c:v>
                </c:pt>
                <c:pt idx="38">
                  <c:v>41.98443376085642</c:v>
                </c:pt>
                <c:pt idx="39">
                  <c:v>40.96298839515677</c:v>
                </c:pt>
                <c:pt idx="40">
                  <c:v>40.051810429882956</c:v>
                </c:pt>
                <c:pt idx="41">
                  <c:v>39.3896742321886</c:v>
                </c:pt>
                <c:pt idx="42">
                  <c:v>37.36875531057336</c:v>
                </c:pt>
                <c:pt idx="43">
                  <c:v>36.67511467380015</c:v>
                </c:pt>
                <c:pt idx="44">
                  <c:v>35.41562942485292</c:v>
                </c:pt>
                <c:pt idx="45">
                  <c:v>31.831552413654478</c:v>
                </c:pt>
                <c:pt idx="46">
                  <c:v>26.688699042223938</c:v>
                </c:pt>
                <c:pt idx="47">
                  <c:v>23.74822014515405</c:v>
                </c:pt>
                <c:pt idx="48">
                  <c:v>21.801329380908793</c:v>
                </c:pt>
                <c:pt idx="49">
                  <c:v>21.12771145454171</c:v>
                </c:pt>
                <c:pt idx="50">
                  <c:v>19.82764706940672</c:v>
                </c:pt>
                <c:pt idx="51">
                  <c:v>17.862387197023605</c:v>
                </c:pt>
                <c:pt idx="52">
                  <c:v>17.619527942893125</c:v>
                </c:pt>
                <c:pt idx="53">
                  <c:v>15.937559730598764</c:v>
                </c:pt>
                <c:pt idx="54">
                  <c:v>15.457270756145448</c:v>
                </c:pt>
                <c:pt idx="55">
                  <c:v>14.725506675728239</c:v>
                </c:pt>
                <c:pt idx="56">
                  <c:v>13.913557176822795</c:v>
                </c:pt>
                <c:pt idx="57">
                  <c:v>11.830920187641915</c:v>
                </c:pt>
                <c:pt idx="58">
                  <c:v>10.678076763243256</c:v>
                </c:pt>
                <c:pt idx="59">
                  <c:v>7.155100520622708</c:v>
                </c:pt>
                <c:pt idx="60">
                  <c:v>6.817486891010343</c:v>
                </c:pt>
                <c:pt idx="61">
                  <c:v>0.49948088523882767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小儿骨科</c:v>
                </c:pt>
                <c:pt idx="2">
                  <c:v>产科</c:v>
                </c:pt>
                <c:pt idx="3">
                  <c:v>针灸科</c:v>
                </c:pt>
                <c:pt idx="4">
                  <c:v>微创骨科</c:v>
                </c:pt>
                <c:pt idx="5">
                  <c:v>口腔科</c:v>
                </c:pt>
                <c:pt idx="6">
                  <c:v>小儿推拿科</c:v>
                </c:pt>
                <c:pt idx="7">
                  <c:v>妇科</c:v>
                </c:pt>
                <c:pt idx="8">
                  <c:v>创伤骨科</c:v>
                </c:pt>
                <c:pt idx="9">
                  <c:v>消化内科</c:v>
                </c:pt>
                <c:pt idx="10">
                  <c:v>肿瘤内科</c:v>
                </c:pt>
                <c:pt idx="11">
                  <c:v>心病三科</c:v>
                </c:pt>
                <c:pt idx="12">
                  <c:v>脑病三科</c:v>
                </c:pt>
                <c:pt idx="13">
                  <c:v>眼科</c:v>
                </c:pt>
                <c:pt idx="14">
                  <c:v>心病一科</c:v>
                </c:pt>
                <c:pt idx="15">
                  <c:v>内分泌科</c:v>
                </c:pt>
                <c:pt idx="16">
                  <c:v>肛肠科</c:v>
                </c:pt>
                <c:pt idx="17">
                  <c:v>妇二科</c:v>
                </c:pt>
                <c:pt idx="18">
                  <c:v>骨科</c:v>
                </c:pt>
                <c:pt idx="19">
                  <c:v>心血管内科</c:v>
                </c:pt>
                <c:pt idx="20">
                  <c:v>男科</c:v>
                </c:pt>
                <c:pt idx="21">
                  <c:v>肝胆外科</c:v>
                </c:pt>
                <c:pt idx="22">
                  <c:v>中医外治中心</c:v>
                </c:pt>
                <c:pt idx="23">
                  <c:v>泌尿外科</c:v>
                </c:pt>
                <c:pt idx="24">
                  <c:v>脊柱骨科</c:v>
                </c:pt>
                <c:pt idx="25">
                  <c:v>运动损伤骨科</c:v>
                </c:pt>
                <c:pt idx="26">
                  <c:v>综合内科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脑病二科</c:v>
                </c:pt>
                <c:pt idx="30">
                  <c:v>肾病科</c:v>
                </c:pt>
                <c:pt idx="31">
                  <c:v>心病四科</c:v>
                </c:pt>
                <c:pt idx="32">
                  <c:v>脾胃科消化科合并</c:v>
                </c:pt>
                <c:pt idx="33">
                  <c:v>关节骨科</c:v>
                </c:pt>
                <c:pt idx="34">
                  <c:v>美容皮肤科</c:v>
                </c:pt>
                <c:pt idx="35">
                  <c:v>东区重症医学科</c:v>
                </c:pt>
                <c:pt idx="36">
                  <c:v>中医经典科</c:v>
                </c:pt>
                <c:pt idx="37">
                  <c:v>妇科妇二科合并</c:v>
                </c:pt>
                <c:pt idx="38">
                  <c:v>脾胃病科</c:v>
                </c:pt>
                <c:pt idx="39">
                  <c:v>医院</c:v>
                </c:pt>
                <c:pt idx="40">
                  <c:v>老年医学科</c:v>
                </c:pt>
                <c:pt idx="41">
                  <c:v>东区肾病科</c:v>
                </c:pt>
                <c:pt idx="42">
                  <c:v>推拿科</c:v>
                </c:pt>
                <c:pt idx="43">
                  <c:v>肾脏内科</c:v>
                </c:pt>
                <c:pt idx="44">
                  <c:v>胸外科</c:v>
                </c:pt>
                <c:pt idx="45">
                  <c:v>儿科</c:v>
                </c:pt>
                <c:pt idx="46">
                  <c:v>肝病科</c:v>
                </c:pt>
                <c:pt idx="47">
                  <c:v>身心医学科</c:v>
                </c:pt>
                <c:pt idx="48">
                  <c:v>血液科</c:v>
                </c:pt>
                <c:pt idx="49">
                  <c:v>周围血管科</c:v>
                </c:pt>
                <c:pt idx="50">
                  <c:v>西区重症医学科</c:v>
                </c:pt>
                <c:pt idx="51">
                  <c:v>治未病中心</c:v>
                </c:pt>
                <c:pt idx="52">
                  <c:v>康复科</c:v>
                </c:pt>
                <c:pt idx="53">
                  <c:v>皮肤科</c:v>
                </c:pt>
                <c:pt idx="54">
                  <c:v>神经内科</c:v>
                </c:pt>
                <c:pt idx="55">
                  <c:v>风湿病科</c:v>
                </c:pt>
                <c:pt idx="56">
                  <c:v>脑病一科</c:v>
                </c:pt>
                <c:pt idx="57">
                  <c:v>心病二科</c:v>
                </c:pt>
                <c:pt idx="58">
                  <c:v>显微骨科</c:v>
                </c:pt>
                <c:pt idx="59">
                  <c:v>耳鼻喉科</c:v>
                </c:pt>
                <c:pt idx="60">
                  <c:v>重症医学科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99.51528418408364</c:v>
                </c:pt>
                <c:pt idx="2">
                  <c:v>98.47145829198023</c:v>
                </c:pt>
                <c:pt idx="3">
                  <c:v>98.31987700697404</c:v>
                </c:pt>
                <c:pt idx="4">
                  <c:v>97.28818849052172</c:v>
                </c:pt>
                <c:pt idx="5">
                  <c:v>95.36137044024554</c:v>
                </c:pt>
                <c:pt idx="6">
                  <c:v>95.34887858697844</c:v>
                </c:pt>
                <c:pt idx="7">
                  <c:v>93.26193728312671</c:v>
                </c:pt>
                <c:pt idx="8">
                  <c:v>90.47480299762228</c:v>
                </c:pt>
                <c:pt idx="9">
                  <c:v>89.51363299558352</c:v>
                </c:pt>
                <c:pt idx="10">
                  <c:v>88.84750233178929</c:v>
                </c:pt>
                <c:pt idx="11">
                  <c:v>84.66406149465821</c:v>
                </c:pt>
                <c:pt idx="12">
                  <c:v>84.50805201384028</c:v>
                </c:pt>
                <c:pt idx="13">
                  <c:v>84.33885506509706</c:v>
                </c:pt>
                <c:pt idx="14">
                  <c:v>84.11300200098823</c:v>
                </c:pt>
                <c:pt idx="15">
                  <c:v>82.4651752567258</c:v>
                </c:pt>
                <c:pt idx="16">
                  <c:v>80.62906867254796</c:v>
                </c:pt>
                <c:pt idx="17">
                  <c:v>80.37965269630799</c:v>
                </c:pt>
                <c:pt idx="18">
                  <c:v>78.2271795305536</c:v>
                </c:pt>
                <c:pt idx="19">
                  <c:v>77.48018615151298</c:v>
                </c:pt>
                <c:pt idx="20">
                  <c:v>77.3585376992993</c:v>
                </c:pt>
                <c:pt idx="21">
                  <c:v>77.06335853121402</c:v>
                </c:pt>
                <c:pt idx="22">
                  <c:v>74.61761608655524</c:v>
                </c:pt>
                <c:pt idx="23">
                  <c:v>73.24543545476747</c:v>
                </c:pt>
                <c:pt idx="24">
                  <c:v>72.8595874675289</c:v>
                </c:pt>
                <c:pt idx="25">
                  <c:v>72.04367020891445</c:v>
                </c:pt>
                <c:pt idx="26">
                  <c:v>69.64216171496224</c:v>
                </c:pt>
                <c:pt idx="27">
                  <c:v>63.364392137069316</c:v>
                </c:pt>
                <c:pt idx="28">
                  <c:v>59.565459312951766</c:v>
                </c:pt>
                <c:pt idx="29">
                  <c:v>55.9320699493295</c:v>
                </c:pt>
                <c:pt idx="30">
                  <c:v>54.01659146677094</c:v>
                </c:pt>
                <c:pt idx="31">
                  <c:v>53.50897083418198</c:v>
                </c:pt>
                <c:pt idx="32">
                  <c:v>45.17831599178219</c:v>
                </c:pt>
                <c:pt idx="33">
                  <c:v>44.74126866000203</c:v>
                </c:pt>
                <c:pt idx="34">
                  <c:v>41.074976508334984</c:v>
                </c:pt>
                <c:pt idx="35">
                  <c:v>40.74631361363226</c:v>
                </c:pt>
                <c:pt idx="36">
                  <c:v>39.408172557645486</c:v>
                </c:pt>
                <c:pt idx="37">
                  <c:v>38.387857908976805</c:v>
                </c:pt>
                <c:pt idx="38">
                  <c:v>36.665962036816715</c:v>
                </c:pt>
                <c:pt idx="39">
                  <c:v>36.578646814372355</c:v>
                </c:pt>
                <c:pt idx="40">
                  <c:v>33.160631714099985</c:v>
                </c:pt>
                <c:pt idx="41">
                  <c:v>31.911612879254612</c:v>
                </c:pt>
                <c:pt idx="42">
                  <c:v>31.30812020325775</c:v>
                </c:pt>
                <c:pt idx="43">
                  <c:v>28.4646345392225</c:v>
                </c:pt>
                <c:pt idx="44">
                  <c:v>28.130898443075328</c:v>
                </c:pt>
                <c:pt idx="45">
                  <c:v>28.02393308964358</c:v>
                </c:pt>
                <c:pt idx="46">
                  <c:v>25.702821554718707</c:v>
                </c:pt>
                <c:pt idx="47">
                  <c:v>25.446687054538607</c:v>
                </c:pt>
                <c:pt idx="48">
                  <c:v>24.574853553316004</c:v>
                </c:pt>
                <c:pt idx="49">
                  <c:v>24.176695237830874</c:v>
                </c:pt>
                <c:pt idx="50">
                  <c:v>23.58950148249832</c:v>
                </c:pt>
                <c:pt idx="51">
                  <c:v>23.384246316066427</c:v>
                </c:pt>
                <c:pt idx="52">
                  <c:v>22.859880732787904</c:v>
                </c:pt>
                <c:pt idx="53">
                  <c:v>21.190994475782265</c:v>
                </c:pt>
                <c:pt idx="54">
                  <c:v>14.04726024590609</c:v>
                </c:pt>
                <c:pt idx="55">
                  <c:v>13.992253870281525</c:v>
                </c:pt>
                <c:pt idx="56">
                  <c:v>13.680730563898974</c:v>
                </c:pt>
                <c:pt idx="57">
                  <c:v>11.10413234867445</c:v>
                </c:pt>
                <c:pt idx="58">
                  <c:v>11.089215733293386</c:v>
                </c:pt>
                <c:pt idx="59">
                  <c:v>10.35089775311202</c:v>
                </c:pt>
                <c:pt idx="60">
                  <c:v>5.878898261028543</c:v>
                </c:pt>
                <c:pt idx="61">
                  <c:v>3.0566981739645467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中医外治中心</c:v>
                </c:pt>
                <c:pt idx="4">
                  <c:v>皮肤科</c:v>
                </c:pt>
                <c:pt idx="5">
                  <c:v>胸外科</c:v>
                </c:pt>
                <c:pt idx="6">
                  <c:v>产科</c:v>
                </c:pt>
                <c:pt idx="7">
                  <c:v>妇科妇二科合并</c:v>
                </c:pt>
                <c:pt idx="8">
                  <c:v>脊柱骨科</c:v>
                </c:pt>
                <c:pt idx="9">
                  <c:v>中医经典科</c:v>
                </c:pt>
                <c:pt idx="10">
                  <c:v>显微骨科</c:v>
                </c:pt>
                <c:pt idx="11">
                  <c:v>呼吸内科</c:v>
                </c:pt>
                <c:pt idx="12">
                  <c:v>针灸科</c:v>
                </c:pt>
                <c:pt idx="13">
                  <c:v>骨科</c:v>
                </c:pt>
                <c:pt idx="14">
                  <c:v>心病二科</c:v>
                </c:pt>
                <c:pt idx="15">
                  <c:v>重症医学科</c:v>
                </c:pt>
                <c:pt idx="16">
                  <c:v>美容皮肤科</c:v>
                </c:pt>
                <c:pt idx="17">
                  <c:v>血液科</c:v>
                </c:pt>
                <c:pt idx="18">
                  <c:v>男科</c:v>
                </c:pt>
                <c:pt idx="19">
                  <c:v>关节骨科</c:v>
                </c:pt>
                <c:pt idx="20">
                  <c:v>医院</c:v>
                </c:pt>
                <c:pt idx="21">
                  <c:v>老年医学科</c:v>
                </c:pt>
                <c:pt idx="22">
                  <c:v>脑病三科</c:v>
                </c:pt>
                <c:pt idx="23">
                  <c:v>心病四科</c:v>
                </c:pt>
                <c:pt idx="24">
                  <c:v>运动损伤骨科</c:v>
                </c:pt>
                <c:pt idx="25">
                  <c:v>小儿骨科</c:v>
                </c:pt>
                <c:pt idx="26">
                  <c:v>西区重症医学科</c:v>
                </c:pt>
                <c:pt idx="27">
                  <c:v>肝病科</c:v>
                </c:pt>
                <c:pt idx="28">
                  <c:v>综合内科</c:v>
                </c:pt>
                <c:pt idx="29">
                  <c:v>泌尿外科</c:v>
                </c:pt>
                <c:pt idx="30">
                  <c:v>东区重症医学科</c:v>
                </c:pt>
                <c:pt idx="31">
                  <c:v>妇二科</c:v>
                </c:pt>
                <c:pt idx="32">
                  <c:v>消化内科</c:v>
                </c:pt>
                <c:pt idx="33">
                  <c:v>心病一科</c:v>
                </c:pt>
                <c:pt idx="34">
                  <c:v>乳腺甲状腺外科</c:v>
                </c:pt>
                <c:pt idx="35">
                  <c:v>风湿病科</c:v>
                </c:pt>
                <c:pt idx="36">
                  <c:v>神经内科</c:v>
                </c:pt>
                <c:pt idx="37">
                  <c:v>肝胆外科</c:v>
                </c:pt>
                <c:pt idx="38">
                  <c:v>康复科</c:v>
                </c:pt>
                <c:pt idx="39">
                  <c:v>儿科</c:v>
                </c:pt>
                <c:pt idx="40">
                  <c:v>心血管内科</c:v>
                </c:pt>
                <c:pt idx="41">
                  <c:v>脾胃病科</c:v>
                </c:pt>
                <c:pt idx="42">
                  <c:v>妇科</c:v>
                </c:pt>
                <c:pt idx="43">
                  <c:v>肾脏内科</c:v>
                </c:pt>
                <c:pt idx="44">
                  <c:v>神经外科</c:v>
                </c:pt>
                <c:pt idx="45">
                  <c:v>内分泌科</c:v>
                </c:pt>
                <c:pt idx="46">
                  <c:v>肾病科</c:v>
                </c:pt>
                <c:pt idx="47">
                  <c:v>微创骨科</c:v>
                </c:pt>
                <c:pt idx="48">
                  <c:v>推拿科</c:v>
                </c:pt>
                <c:pt idx="49">
                  <c:v>东区肾病科</c:v>
                </c:pt>
                <c:pt idx="50">
                  <c:v>心病三科</c:v>
                </c:pt>
                <c:pt idx="51">
                  <c:v>肛肠科</c:v>
                </c:pt>
                <c:pt idx="52">
                  <c:v>身心医学科</c:v>
                </c:pt>
                <c:pt idx="53">
                  <c:v>脑病一科</c:v>
                </c:pt>
                <c:pt idx="54">
                  <c:v>创伤骨科</c:v>
                </c:pt>
                <c:pt idx="55">
                  <c:v>周围血管科</c:v>
                </c:pt>
                <c:pt idx="56">
                  <c:v>耳鼻喉科</c:v>
                </c:pt>
                <c:pt idx="57">
                  <c:v>口腔科</c:v>
                </c:pt>
                <c:pt idx="58">
                  <c:v>肿瘤内科</c:v>
                </c:pt>
                <c:pt idx="59">
                  <c:v>普通外科</c:v>
                </c:pt>
                <c:pt idx="60">
                  <c:v>脾胃科消化科合并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99.83946227568364</c:v>
                </c:pt>
                <c:pt idx="2">
                  <c:v>92.9423716604938</c:v>
                </c:pt>
                <c:pt idx="3">
                  <c:v>91.4922517888678</c:v>
                </c:pt>
                <c:pt idx="4">
                  <c:v>90.45741797971836</c:v>
                </c:pt>
                <c:pt idx="5">
                  <c:v>89.82730778682073</c:v>
                </c:pt>
                <c:pt idx="6">
                  <c:v>84.20916278383211</c:v>
                </c:pt>
                <c:pt idx="7">
                  <c:v>82.38412478212348</c:v>
                </c:pt>
                <c:pt idx="8">
                  <c:v>81.71460032351247</c:v>
                </c:pt>
                <c:pt idx="9">
                  <c:v>81.5851486803721</c:v>
                </c:pt>
                <c:pt idx="10">
                  <c:v>80.90347346541017</c:v>
                </c:pt>
                <c:pt idx="11">
                  <c:v>80.64120121213921</c:v>
                </c:pt>
                <c:pt idx="12">
                  <c:v>78.3196148408883</c:v>
                </c:pt>
                <c:pt idx="13">
                  <c:v>73.70429184890911</c:v>
                </c:pt>
                <c:pt idx="14">
                  <c:v>73.33465633241782</c:v>
                </c:pt>
                <c:pt idx="15">
                  <c:v>73.0459610606009</c:v>
                </c:pt>
                <c:pt idx="16">
                  <c:v>71.28430063453</c:v>
                </c:pt>
                <c:pt idx="17">
                  <c:v>69.51381109142463</c:v>
                </c:pt>
                <c:pt idx="18">
                  <c:v>69.27749614417671</c:v>
                </c:pt>
                <c:pt idx="19">
                  <c:v>69.21797671357606</c:v>
                </c:pt>
                <c:pt idx="20">
                  <c:v>69.1670680767587</c:v>
                </c:pt>
                <c:pt idx="21">
                  <c:v>67.22862790166295</c:v>
                </c:pt>
                <c:pt idx="22">
                  <c:v>66.45931641180202</c:v>
                </c:pt>
                <c:pt idx="23">
                  <c:v>66.03250687650058</c:v>
                </c:pt>
                <c:pt idx="24">
                  <c:v>65.93568055645054</c:v>
                </c:pt>
                <c:pt idx="25">
                  <c:v>64.47876482728111</c:v>
                </c:pt>
                <c:pt idx="26">
                  <c:v>60.035303927484506</c:v>
                </c:pt>
                <c:pt idx="27">
                  <c:v>58.77840749351188</c:v>
                </c:pt>
                <c:pt idx="28">
                  <c:v>58.52435497343977</c:v>
                </c:pt>
                <c:pt idx="29">
                  <c:v>56.61909529404849</c:v>
                </c:pt>
                <c:pt idx="30">
                  <c:v>53.60394082514042</c:v>
                </c:pt>
                <c:pt idx="31">
                  <c:v>53.28569100031968</c:v>
                </c:pt>
                <c:pt idx="32">
                  <c:v>52.530405786592645</c:v>
                </c:pt>
                <c:pt idx="33">
                  <c:v>52.32994663626632</c:v>
                </c:pt>
                <c:pt idx="34">
                  <c:v>50.99093000273292</c:v>
                </c:pt>
                <c:pt idx="35">
                  <c:v>50.746793571446915</c:v>
                </c:pt>
                <c:pt idx="36">
                  <c:v>50.54451030401747</c:v>
                </c:pt>
                <c:pt idx="37">
                  <c:v>43.317206694551544</c:v>
                </c:pt>
                <c:pt idx="38">
                  <c:v>43.23099956323139</c:v>
                </c:pt>
                <c:pt idx="39">
                  <c:v>41.94354915095545</c:v>
                </c:pt>
                <c:pt idx="40">
                  <c:v>40.62642204812225</c:v>
                </c:pt>
                <c:pt idx="41">
                  <c:v>39.67695646659901</c:v>
                </c:pt>
                <c:pt idx="42">
                  <c:v>34.43699015986844</c:v>
                </c:pt>
                <c:pt idx="43">
                  <c:v>33.01193058313189</c:v>
                </c:pt>
                <c:pt idx="44">
                  <c:v>32.28583741009388</c:v>
                </c:pt>
                <c:pt idx="45">
                  <c:v>31.83832170999762</c:v>
                </c:pt>
                <c:pt idx="46">
                  <c:v>29.87873839188517</c:v>
                </c:pt>
                <c:pt idx="47">
                  <c:v>27.93847676490629</c:v>
                </c:pt>
                <c:pt idx="48">
                  <c:v>26.2126741380413</c:v>
                </c:pt>
                <c:pt idx="49">
                  <c:v>22.196228782718016</c:v>
                </c:pt>
                <c:pt idx="50">
                  <c:v>21.247395794138935</c:v>
                </c:pt>
                <c:pt idx="51">
                  <c:v>19.480450738599565</c:v>
                </c:pt>
                <c:pt idx="52">
                  <c:v>17.617296477119744</c:v>
                </c:pt>
                <c:pt idx="53">
                  <c:v>16.788255476695383</c:v>
                </c:pt>
                <c:pt idx="54">
                  <c:v>14.557291324527693</c:v>
                </c:pt>
                <c:pt idx="55">
                  <c:v>9.784939368987684</c:v>
                </c:pt>
                <c:pt idx="56">
                  <c:v>8.795155765735558</c:v>
                </c:pt>
                <c:pt idx="57">
                  <c:v>6.220245411936962</c:v>
                </c:pt>
                <c:pt idx="58">
                  <c:v>5.943046972469366</c:v>
                </c:pt>
                <c:pt idx="59">
                  <c:v>1.8800409973860326</c:v>
                </c:pt>
                <c:pt idx="60">
                  <c:v>1.7496680537463833</c:v>
                </c:pt>
                <c:pt idx="61">
                  <c:v>1.5606579412089192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普通外科</c:v>
                </c:pt>
                <c:pt idx="2">
                  <c:v>医院</c:v>
                </c:pt>
                <c:pt idx="3">
                  <c:v>脑病二科</c:v>
                </c:pt>
                <c:pt idx="4">
                  <c:v>周围血管科</c:v>
                </c:pt>
                <c:pt idx="5">
                  <c:v>血液科</c:v>
                </c:pt>
                <c:pt idx="6">
                  <c:v>风湿病科</c:v>
                </c:pt>
                <c:pt idx="7">
                  <c:v>小儿推拿科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心病三科</c:v>
                </c:pt>
                <c:pt idx="11">
                  <c:v>微创骨科</c:v>
                </c:pt>
                <c:pt idx="12">
                  <c:v>心血管内科</c:v>
                </c:pt>
                <c:pt idx="13">
                  <c:v>身心医学科</c:v>
                </c:pt>
                <c:pt idx="14">
                  <c:v>东区肾病科</c:v>
                </c:pt>
                <c:pt idx="15">
                  <c:v>肝胆外科</c:v>
                </c:pt>
                <c:pt idx="16">
                  <c:v>乳腺甲状腺外科</c:v>
                </c:pt>
                <c:pt idx="17">
                  <c:v>综合内科</c:v>
                </c:pt>
                <c:pt idx="18">
                  <c:v>神经内科</c:v>
                </c:pt>
                <c:pt idx="19">
                  <c:v>脑病三科</c:v>
                </c:pt>
                <c:pt idx="20">
                  <c:v>妇二科</c:v>
                </c:pt>
                <c:pt idx="21">
                  <c:v>胸外科</c:v>
                </c:pt>
                <c:pt idx="22">
                  <c:v>西区重症医学科</c:v>
                </c:pt>
                <c:pt idx="23">
                  <c:v>推拿科</c:v>
                </c:pt>
                <c:pt idx="24">
                  <c:v>脾胃科消化科合并</c:v>
                </c:pt>
                <c:pt idx="25">
                  <c:v>内分泌科</c:v>
                </c:pt>
                <c:pt idx="26">
                  <c:v>关节骨科</c:v>
                </c:pt>
                <c:pt idx="27">
                  <c:v>心病四科</c:v>
                </c:pt>
                <c:pt idx="28">
                  <c:v>治未病中心</c:v>
                </c:pt>
                <c:pt idx="29">
                  <c:v>心病二科</c:v>
                </c:pt>
                <c:pt idx="30">
                  <c:v>儿科</c:v>
                </c:pt>
                <c:pt idx="31">
                  <c:v>运动损伤骨科</c:v>
                </c:pt>
                <c:pt idx="32">
                  <c:v>小儿骨科</c:v>
                </c:pt>
                <c:pt idx="33">
                  <c:v>产科</c:v>
                </c:pt>
                <c:pt idx="34">
                  <c:v>针灸科</c:v>
                </c:pt>
                <c:pt idx="35">
                  <c:v>肿瘤内科</c:v>
                </c:pt>
                <c:pt idx="36">
                  <c:v>肛肠科</c:v>
                </c:pt>
                <c:pt idx="37">
                  <c:v>泌尿外科</c:v>
                </c:pt>
                <c:pt idx="38">
                  <c:v>骨科</c:v>
                </c:pt>
                <c:pt idx="39">
                  <c:v>妇科</c:v>
                </c:pt>
                <c:pt idx="40">
                  <c:v>显微骨科</c:v>
                </c:pt>
                <c:pt idx="41">
                  <c:v>康复科</c:v>
                </c:pt>
                <c:pt idx="42">
                  <c:v>肾脏内科</c:v>
                </c:pt>
                <c:pt idx="43">
                  <c:v>妇科妇二科合并</c:v>
                </c:pt>
                <c:pt idx="44">
                  <c:v>美容皮肤科</c:v>
                </c:pt>
                <c:pt idx="45">
                  <c:v>眼科</c:v>
                </c:pt>
                <c:pt idx="46">
                  <c:v>中医经典科</c:v>
                </c:pt>
                <c:pt idx="47">
                  <c:v>脊柱骨科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脑病一科</c:v>
                </c:pt>
                <c:pt idx="51">
                  <c:v>男科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呼吸内科</c:v>
                </c:pt>
                <c:pt idx="55">
                  <c:v>创伤骨科</c:v>
                </c:pt>
                <c:pt idx="56">
                  <c:v>肾病科</c:v>
                </c:pt>
                <c:pt idx="57">
                  <c:v>老年医学科</c:v>
                </c:pt>
                <c:pt idx="58">
                  <c:v>消化内科</c:v>
                </c:pt>
                <c:pt idx="59">
                  <c:v>耳鼻喉科</c:v>
                </c:pt>
                <c:pt idx="60">
                  <c:v>重症医学科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99.3199173208271</c:v>
                </c:pt>
                <c:pt idx="2">
                  <c:v>98.82723234055597</c:v>
                </c:pt>
                <c:pt idx="3">
                  <c:v>98.78565586715618</c:v>
                </c:pt>
                <c:pt idx="4">
                  <c:v>97.60864398417185</c:v>
                </c:pt>
                <c:pt idx="5">
                  <c:v>96.45942465264051</c:v>
                </c:pt>
                <c:pt idx="6">
                  <c:v>92.85810169410145</c:v>
                </c:pt>
                <c:pt idx="7">
                  <c:v>92.52099635540496</c:v>
                </c:pt>
                <c:pt idx="8">
                  <c:v>90.47409617540094</c:v>
                </c:pt>
                <c:pt idx="9">
                  <c:v>88.27584596643457</c:v>
                </c:pt>
                <c:pt idx="10">
                  <c:v>85.92510301584977</c:v>
                </c:pt>
                <c:pt idx="11">
                  <c:v>75.03478026748614</c:v>
                </c:pt>
                <c:pt idx="12">
                  <c:v>74.64373263447203</c:v>
                </c:pt>
                <c:pt idx="13">
                  <c:v>69.26300925401189</c:v>
                </c:pt>
                <c:pt idx="14">
                  <c:v>66.79155604698839</c:v>
                </c:pt>
                <c:pt idx="15">
                  <c:v>65.16120455243532</c:v>
                </c:pt>
                <c:pt idx="16">
                  <c:v>62.13531056192368</c:v>
                </c:pt>
                <c:pt idx="17">
                  <c:v>61.64324744003372</c:v>
                </c:pt>
                <c:pt idx="18">
                  <c:v>60.06966052895864</c:v>
                </c:pt>
                <c:pt idx="19">
                  <c:v>58.30355373533807</c:v>
                </c:pt>
                <c:pt idx="20">
                  <c:v>57.42596916375175</c:v>
                </c:pt>
                <c:pt idx="21">
                  <c:v>56.83084296883073</c:v>
                </c:pt>
                <c:pt idx="22">
                  <c:v>55.44718037502964</c:v>
                </c:pt>
                <c:pt idx="23">
                  <c:v>54.03093881981881</c:v>
                </c:pt>
                <c:pt idx="24">
                  <c:v>53.976827961290844</c:v>
                </c:pt>
                <c:pt idx="25">
                  <c:v>53.95239639270128</c:v>
                </c:pt>
                <c:pt idx="26">
                  <c:v>51.0362761922824</c:v>
                </c:pt>
                <c:pt idx="27">
                  <c:v>50.46596779525494</c:v>
                </c:pt>
                <c:pt idx="28">
                  <c:v>50.046832309309806</c:v>
                </c:pt>
                <c:pt idx="29">
                  <c:v>48.91209637963795</c:v>
                </c:pt>
                <c:pt idx="30">
                  <c:v>47.29923843743318</c:v>
                </c:pt>
                <c:pt idx="31">
                  <c:v>45.95722722879407</c:v>
                </c:pt>
                <c:pt idx="32">
                  <c:v>45.34258561296657</c:v>
                </c:pt>
                <c:pt idx="33">
                  <c:v>45.15715298303822</c:v>
                </c:pt>
                <c:pt idx="34">
                  <c:v>40.774951789676486</c:v>
                </c:pt>
                <c:pt idx="35">
                  <c:v>40.07956411874657</c:v>
                </c:pt>
                <c:pt idx="36">
                  <c:v>39.634790054540645</c:v>
                </c:pt>
                <c:pt idx="37">
                  <c:v>39.14111429405841</c:v>
                </c:pt>
                <c:pt idx="38">
                  <c:v>37.66303124270145</c:v>
                </c:pt>
                <c:pt idx="39">
                  <c:v>37.152085906923965</c:v>
                </c:pt>
                <c:pt idx="40">
                  <c:v>36.466695375548134</c:v>
                </c:pt>
                <c:pt idx="41">
                  <c:v>36.3385153378631</c:v>
                </c:pt>
                <c:pt idx="42">
                  <c:v>35.952824847093545</c:v>
                </c:pt>
                <c:pt idx="43">
                  <c:v>35.63182305946497</c:v>
                </c:pt>
                <c:pt idx="44">
                  <c:v>34.02542736084537</c:v>
                </c:pt>
                <c:pt idx="45">
                  <c:v>30.61923950611953</c:v>
                </c:pt>
                <c:pt idx="46">
                  <c:v>30.228233527048815</c:v>
                </c:pt>
                <c:pt idx="47">
                  <c:v>26.069399068998262</c:v>
                </c:pt>
                <c:pt idx="48">
                  <c:v>15.221264111037563</c:v>
                </c:pt>
                <c:pt idx="49">
                  <c:v>14.426502379004454</c:v>
                </c:pt>
                <c:pt idx="50">
                  <c:v>13.98168780831035</c:v>
                </c:pt>
                <c:pt idx="51">
                  <c:v>13.609512019911707</c:v>
                </c:pt>
                <c:pt idx="52">
                  <c:v>12.952254725288777</c:v>
                </c:pt>
                <c:pt idx="53">
                  <c:v>12.800928483093628</c:v>
                </c:pt>
                <c:pt idx="54">
                  <c:v>10.018483081700102</c:v>
                </c:pt>
                <c:pt idx="55">
                  <c:v>9.549624176266015</c:v>
                </c:pt>
                <c:pt idx="56">
                  <c:v>8.487914964097516</c:v>
                </c:pt>
                <c:pt idx="57">
                  <c:v>7.292824445460893</c:v>
                </c:pt>
                <c:pt idx="58">
                  <c:v>6.168855685607066</c:v>
                </c:pt>
                <c:pt idx="59">
                  <c:v>4.520086372734199</c:v>
                </c:pt>
                <c:pt idx="60">
                  <c:v>1.428212029568768</c:v>
                </c:pt>
                <c:pt idx="61">
                  <c:v>0.31950507445264625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普通外科</c:v>
                </c:pt>
                <c:pt idx="2">
                  <c:v>口腔科</c:v>
                </c:pt>
                <c:pt idx="3">
                  <c:v>老年医学科</c:v>
                </c:pt>
                <c:pt idx="4">
                  <c:v>儿科</c:v>
                </c:pt>
                <c:pt idx="5">
                  <c:v>肝病科</c:v>
                </c:pt>
                <c:pt idx="6">
                  <c:v>血液科</c:v>
                </c:pt>
                <c:pt idx="7">
                  <c:v>东区重症医学科</c:v>
                </c:pt>
                <c:pt idx="8">
                  <c:v>肾脏内科</c:v>
                </c:pt>
                <c:pt idx="9">
                  <c:v>小儿骨科</c:v>
                </c:pt>
                <c:pt idx="10">
                  <c:v>内分泌科</c:v>
                </c:pt>
                <c:pt idx="11">
                  <c:v>身心医学科</c:v>
                </c:pt>
                <c:pt idx="12">
                  <c:v>医院</c:v>
                </c:pt>
                <c:pt idx="13">
                  <c:v>微创骨科</c:v>
                </c:pt>
                <c:pt idx="14">
                  <c:v>重症医学科</c:v>
                </c:pt>
                <c:pt idx="15">
                  <c:v>治未病中心</c:v>
                </c:pt>
                <c:pt idx="16">
                  <c:v>脑病二科</c:v>
                </c:pt>
                <c:pt idx="17">
                  <c:v>男科</c:v>
                </c:pt>
                <c:pt idx="18">
                  <c:v>美容皮肤科</c:v>
                </c:pt>
                <c:pt idx="19">
                  <c:v>眼科</c:v>
                </c:pt>
                <c:pt idx="20">
                  <c:v>肿瘤内科</c:v>
                </c:pt>
                <c:pt idx="21">
                  <c:v>推拿科</c:v>
                </c:pt>
                <c:pt idx="22">
                  <c:v>胸外科</c:v>
                </c:pt>
                <c:pt idx="23">
                  <c:v>关节骨科</c:v>
                </c:pt>
                <c:pt idx="24">
                  <c:v>泌尿外科</c:v>
                </c:pt>
                <c:pt idx="25">
                  <c:v>肛肠科</c:v>
                </c:pt>
                <c:pt idx="26">
                  <c:v>东区肾病科</c:v>
                </c:pt>
                <c:pt idx="27">
                  <c:v>脾胃科消化科合并</c:v>
                </c:pt>
                <c:pt idx="28">
                  <c:v>周围血管科</c:v>
                </c:pt>
                <c:pt idx="29">
                  <c:v>中医经典科</c:v>
                </c:pt>
                <c:pt idx="30">
                  <c:v>心病二科</c:v>
                </c:pt>
                <c:pt idx="31">
                  <c:v>心血管内科</c:v>
                </c:pt>
                <c:pt idx="32">
                  <c:v>心病三科</c:v>
                </c:pt>
                <c:pt idx="33">
                  <c:v>皮肤科</c:v>
                </c:pt>
                <c:pt idx="34">
                  <c:v>神经外科</c:v>
                </c:pt>
                <c:pt idx="35">
                  <c:v>综合内科</c:v>
                </c:pt>
                <c:pt idx="36">
                  <c:v>脊柱骨科</c:v>
                </c:pt>
                <c:pt idx="37">
                  <c:v>脾胃病科</c:v>
                </c:pt>
                <c:pt idx="38">
                  <c:v>乳腺甲状腺外科</c:v>
                </c:pt>
                <c:pt idx="39">
                  <c:v>骨科</c:v>
                </c:pt>
                <c:pt idx="40">
                  <c:v>创伤骨科</c:v>
                </c:pt>
                <c:pt idx="41">
                  <c:v>呼吸内科</c:v>
                </c:pt>
                <c:pt idx="42">
                  <c:v>小儿推拿科</c:v>
                </c:pt>
                <c:pt idx="43">
                  <c:v>心病四科</c:v>
                </c:pt>
                <c:pt idx="44">
                  <c:v>神经内科</c:v>
                </c:pt>
                <c:pt idx="45">
                  <c:v>妇科妇二科合并</c:v>
                </c:pt>
                <c:pt idx="46">
                  <c:v>中医外治中心</c:v>
                </c:pt>
                <c:pt idx="47">
                  <c:v>产科</c:v>
                </c:pt>
                <c:pt idx="48">
                  <c:v>肾病科</c:v>
                </c:pt>
                <c:pt idx="49">
                  <c:v>运动损伤骨科</c:v>
                </c:pt>
                <c:pt idx="50">
                  <c:v>妇二科</c:v>
                </c:pt>
                <c:pt idx="51">
                  <c:v>妇科</c:v>
                </c:pt>
                <c:pt idx="52">
                  <c:v>脑病一科</c:v>
                </c:pt>
                <c:pt idx="53">
                  <c:v>西区重症医学科</c:v>
                </c:pt>
                <c:pt idx="54">
                  <c:v>脑病三科</c:v>
                </c:pt>
                <c:pt idx="55">
                  <c:v>心病一科</c:v>
                </c:pt>
                <c:pt idx="56">
                  <c:v>针灸科</c:v>
                </c:pt>
                <c:pt idx="57">
                  <c:v>肝胆外科</c:v>
                </c:pt>
                <c:pt idx="58">
                  <c:v>显微骨科</c:v>
                </c:pt>
                <c:pt idx="59">
                  <c:v>康复科</c:v>
                </c:pt>
                <c:pt idx="60">
                  <c:v>耳鼻喉科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97.60984873475006</c:v>
                </c:pt>
                <c:pt idx="2">
                  <c:v>97.50199562908097</c:v>
                </c:pt>
                <c:pt idx="3">
                  <c:v>96.94844444799912</c:v>
                </c:pt>
                <c:pt idx="4">
                  <c:v>96.0076546314469</c:v>
                </c:pt>
                <c:pt idx="5">
                  <c:v>92.77303587442788</c:v>
                </c:pt>
                <c:pt idx="6">
                  <c:v>91.2403681728573</c:v>
                </c:pt>
                <c:pt idx="7">
                  <c:v>90.01575029904208</c:v>
                </c:pt>
                <c:pt idx="8">
                  <c:v>87.98242088056631</c:v>
                </c:pt>
                <c:pt idx="9">
                  <c:v>84.55158034551022</c:v>
                </c:pt>
                <c:pt idx="10">
                  <c:v>83.72110732558383</c:v>
                </c:pt>
                <c:pt idx="11">
                  <c:v>80.30665773282026</c:v>
                </c:pt>
                <c:pt idx="12">
                  <c:v>77.42078038524079</c:v>
                </c:pt>
                <c:pt idx="13">
                  <c:v>75.21836067804864</c:v>
                </c:pt>
                <c:pt idx="14">
                  <c:v>72.94519984487566</c:v>
                </c:pt>
                <c:pt idx="15">
                  <c:v>70.24056296558143</c:v>
                </c:pt>
                <c:pt idx="16">
                  <c:v>66.46875232454957</c:v>
                </c:pt>
                <c:pt idx="17">
                  <c:v>65.31418882606687</c:v>
                </c:pt>
                <c:pt idx="18">
                  <c:v>62.34818107891752</c:v>
                </c:pt>
                <c:pt idx="19">
                  <c:v>60.16041931740634</c:v>
                </c:pt>
                <c:pt idx="20">
                  <c:v>57.12193498862248</c:v>
                </c:pt>
                <c:pt idx="21">
                  <c:v>56.930767214531336</c:v>
                </c:pt>
                <c:pt idx="22">
                  <c:v>55.50398316928527</c:v>
                </c:pt>
                <c:pt idx="23">
                  <c:v>51.73896787235078</c:v>
                </c:pt>
                <c:pt idx="24">
                  <c:v>51.67534259775262</c:v>
                </c:pt>
                <c:pt idx="25">
                  <c:v>50.07986459885729</c:v>
                </c:pt>
                <c:pt idx="26">
                  <c:v>49.10414174716506</c:v>
                </c:pt>
                <c:pt idx="27">
                  <c:v>48.791867002523496</c:v>
                </c:pt>
                <c:pt idx="28">
                  <c:v>47.96227493942972</c:v>
                </c:pt>
                <c:pt idx="29">
                  <c:v>45.58051801370033</c:v>
                </c:pt>
                <c:pt idx="30">
                  <c:v>45.49891445789495</c:v>
                </c:pt>
                <c:pt idx="31">
                  <c:v>45.26198911965316</c:v>
                </c:pt>
                <c:pt idx="32">
                  <c:v>44.08801857849647</c:v>
                </c:pt>
                <c:pt idx="33">
                  <c:v>41.316974594973345</c:v>
                </c:pt>
                <c:pt idx="34">
                  <c:v>38.07044528244706</c:v>
                </c:pt>
                <c:pt idx="35">
                  <c:v>37.337777056474955</c:v>
                </c:pt>
                <c:pt idx="36">
                  <c:v>36.69550915950659</c:v>
                </c:pt>
                <c:pt idx="37">
                  <c:v>36.44184072059313</c:v>
                </c:pt>
                <c:pt idx="38">
                  <c:v>36.428579871446715</c:v>
                </c:pt>
                <c:pt idx="39">
                  <c:v>35.94051565364922</c:v>
                </c:pt>
                <c:pt idx="40">
                  <c:v>33.013939752162656</c:v>
                </c:pt>
                <c:pt idx="41">
                  <c:v>30.581728870586915</c:v>
                </c:pt>
                <c:pt idx="42">
                  <c:v>25.303882083923096</c:v>
                </c:pt>
                <c:pt idx="43">
                  <c:v>25.144843847016478</c:v>
                </c:pt>
                <c:pt idx="44">
                  <c:v>24.5259194723982</c:v>
                </c:pt>
                <c:pt idx="45">
                  <c:v>22.348145769451705</c:v>
                </c:pt>
                <c:pt idx="46">
                  <c:v>21.3648002722782</c:v>
                </c:pt>
                <c:pt idx="47">
                  <c:v>17.51468472916217</c:v>
                </c:pt>
                <c:pt idx="48">
                  <c:v>15.230746556070773</c:v>
                </c:pt>
                <c:pt idx="49">
                  <c:v>14.845045238926533</c:v>
                </c:pt>
                <c:pt idx="50">
                  <c:v>13.351442246601033</c:v>
                </c:pt>
                <c:pt idx="51">
                  <c:v>12.985923215643401</c:v>
                </c:pt>
                <c:pt idx="52">
                  <c:v>10.960922948456098</c:v>
                </c:pt>
                <c:pt idx="53">
                  <c:v>9.0532901088342</c:v>
                </c:pt>
                <c:pt idx="54">
                  <c:v>7.980286670210071</c:v>
                </c:pt>
                <c:pt idx="55">
                  <c:v>7.641770873542732</c:v>
                </c:pt>
                <c:pt idx="56">
                  <c:v>6.950916951290405</c:v>
                </c:pt>
                <c:pt idx="57">
                  <c:v>5.53912071119743</c:v>
                </c:pt>
                <c:pt idx="58">
                  <c:v>4.556116436701459</c:v>
                </c:pt>
                <c:pt idx="59">
                  <c:v>4.246884530354344</c:v>
                </c:pt>
                <c:pt idx="60">
                  <c:v>4.224393068726021</c:v>
                </c:pt>
                <c:pt idx="61">
                  <c:v>3.865443513869595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周围血管科</c:v>
                </c:pt>
                <c:pt idx="2">
                  <c:v>老年医学科</c:v>
                </c:pt>
                <c:pt idx="3">
                  <c:v>心病四科</c:v>
                </c:pt>
                <c:pt idx="4">
                  <c:v>小儿骨科</c:v>
                </c:pt>
                <c:pt idx="5">
                  <c:v>泌尿外科</c:v>
                </c:pt>
                <c:pt idx="6">
                  <c:v>运动损伤骨科</c:v>
                </c:pt>
                <c:pt idx="7">
                  <c:v>口腔科</c:v>
                </c:pt>
                <c:pt idx="8">
                  <c:v>脾胃病科</c:v>
                </c:pt>
                <c:pt idx="9">
                  <c:v>消化内科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心病二科</c:v>
                </c:pt>
                <c:pt idx="13">
                  <c:v>呼吸内科</c:v>
                </c:pt>
                <c:pt idx="14">
                  <c:v>肿瘤内科</c:v>
                </c:pt>
                <c:pt idx="15">
                  <c:v>心血管内科</c:v>
                </c:pt>
                <c:pt idx="16">
                  <c:v>风湿病科</c:v>
                </c:pt>
                <c:pt idx="17">
                  <c:v>儿科</c:v>
                </c:pt>
                <c:pt idx="18">
                  <c:v>综合内科</c:v>
                </c:pt>
                <c:pt idx="19">
                  <c:v>推拿科</c:v>
                </c:pt>
                <c:pt idx="20">
                  <c:v>小儿推拿科</c:v>
                </c:pt>
                <c:pt idx="21">
                  <c:v>针灸科</c:v>
                </c:pt>
                <c:pt idx="22">
                  <c:v>皮肤科</c:v>
                </c:pt>
                <c:pt idx="23">
                  <c:v>重症医学科</c:v>
                </c:pt>
                <c:pt idx="24">
                  <c:v>乳腺甲状腺外科</c:v>
                </c:pt>
                <c:pt idx="25">
                  <c:v>肛肠科</c:v>
                </c:pt>
                <c:pt idx="26">
                  <c:v>脊柱骨科</c:v>
                </c:pt>
                <c:pt idx="27">
                  <c:v>肾病科</c:v>
                </c:pt>
                <c:pt idx="28">
                  <c:v>产科</c:v>
                </c:pt>
                <c:pt idx="29">
                  <c:v>妇科</c:v>
                </c:pt>
                <c:pt idx="30">
                  <c:v>骨科</c:v>
                </c:pt>
                <c:pt idx="31">
                  <c:v>神经外科</c:v>
                </c:pt>
                <c:pt idx="32">
                  <c:v>妇二科</c:v>
                </c:pt>
                <c:pt idx="33">
                  <c:v>耳鼻喉科</c:v>
                </c:pt>
                <c:pt idx="34">
                  <c:v>肝病科</c:v>
                </c:pt>
                <c:pt idx="35">
                  <c:v>脑病三科</c:v>
                </c:pt>
                <c:pt idx="36">
                  <c:v>肝胆外科</c:v>
                </c:pt>
                <c:pt idx="37">
                  <c:v>东区重症医学科</c:v>
                </c:pt>
                <c:pt idx="38">
                  <c:v>心病三科</c:v>
                </c:pt>
                <c:pt idx="39">
                  <c:v>胸外科</c:v>
                </c:pt>
                <c:pt idx="40">
                  <c:v>神经内科</c:v>
                </c:pt>
                <c:pt idx="41">
                  <c:v>东区肾病科</c:v>
                </c:pt>
                <c:pt idx="42">
                  <c:v>脾胃科消化科合并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中医经典科</c:v>
                </c:pt>
                <c:pt idx="46">
                  <c:v>治未病中心</c:v>
                </c:pt>
                <c:pt idx="47">
                  <c:v>内分泌科</c:v>
                </c:pt>
                <c:pt idx="48">
                  <c:v>康复科</c:v>
                </c:pt>
                <c:pt idx="49">
                  <c:v>心病一科</c:v>
                </c:pt>
                <c:pt idx="50">
                  <c:v>妇科妇二科合并</c:v>
                </c:pt>
                <c:pt idx="51">
                  <c:v>肾脏内科</c:v>
                </c:pt>
                <c:pt idx="52">
                  <c:v>身心医学科</c:v>
                </c:pt>
                <c:pt idx="53">
                  <c:v>眼科</c:v>
                </c:pt>
                <c:pt idx="54">
                  <c:v>普通外科</c:v>
                </c:pt>
                <c:pt idx="55">
                  <c:v>男科</c:v>
                </c:pt>
                <c:pt idx="56">
                  <c:v>创伤骨科</c:v>
                </c:pt>
                <c:pt idx="57">
                  <c:v>脑病一科</c:v>
                </c:pt>
                <c:pt idx="58">
                  <c:v>西区重症医学科</c:v>
                </c:pt>
                <c:pt idx="59">
                  <c:v>关节骨科</c:v>
                </c:pt>
                <c:pt idx="60">
                  <c:v>血液科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42.769885997116106</c:v>
                </c:pt>
                <c:pt idx="2">
                  <c:v>11.35825780849758</c:v>
                </c:pt>
                <c:pt idx="3">
                  <c:v>6.400016184403326</c:v>
                </c:pt>
                <c:pt idx="4">
                  <c:v>4.666257762825078</c:v>
                </c:pt>
                <c:pt idx="5">
                  <c:v>3.2793836174327837</c:v>
                </c:pt>
                <c:pt idx="6">
                  <c:v>2.609318789911353</c:v>
                </c:pt>
                <c:pt idx="7">
                  <c:v>2.2788596542393726</c:v>
                </c:pt>
                <c:pt idx="8">
                  <c:v>2.0147416487292547</c:v>
                </c:pt>
                <c:pt idx="9">
                  <c:v>1.8628755832153765</c:v>
                </c:pt>
                <c:pt idx="10">
                  <c:v>1.7808889811032316</c:v>
                </c:pt>
                <c:pt idx="11">
                  <c:v>1.5704946762732286</c:v>
                </c:pt>
                <c:pt idx="12">
                  <c:v>1.4563185640921494</c:v>
                </c:pt>
                <c:pt idx="13">
                  <c:v>1.21406839230116</c:v>
                </c:pt>
                <c:pt idx="14">
                  <c:v>1.1847563494884588</c:v>
                </c:pt>
                <c:pt idx="15">
                  <c:v>1.0324791940146576</c:v>
                </c:pt>
                <c:pt idx="16">
                  <c:v>1.0099673069808224</c:v>
                </c:pt>
                <c:pt idx="17">
                  <c:v>0.981526549739529</c:v>
                </c:pt>
                <c:pt idx="18">
                  <c:v>0.8306253739581574</c:v>
                </c:pt>
                <c:pt idx="19">
                  <c:v>0.8179478726679601</c:v>
                </c:pt>
                <c:pt idx="20">
                  <c:v>0.8076045768338722</c:v>
                </c:pt>
                <c:pt idx="21">
                  <c:v>0.7936126974382848</c:v>
                </c:pt>
                <c:pt idx="22">
                  <c:v>0.7825161911222553</c:v>
                </c:pt>
                <c:pt idx="23">
                  <c:v>0.7802177184612834</c:v>
                </c:pt>
                <c:pt idx="24">
                  <c:v>0.74838992959456</c:v>
                </c:pt>
                <c:pt idx="25">
                  <c:v>0.7458890904216796</c:v>
                </c:pt>
                <c:pt idx="26">
                  <c:v>0.7162753547179085</c:v>
                </c:pt>
                <c:pt idx="27">
                  <c:v>0.7013114802981902</c:v>
                </c:pt>
                <c:pt idx="28">
                  <c:v>0.6914810481985594</c:v>
                </c:pt>
                <c:pt idx="29">
                  <c:v>0.6810091737728338</c:v>
                </c:pt>
                <c:pt idx="30">
                  <c:v>0.6531453413403036</c:v>
                </c:pt>
                <c:pt idx="31">
                  <c:v>0.6359169257749002</c:v>
                </c:pt>
                <c:pt idx="32">
                  <c:v>0.631775783722965</c:v>
                </c:pt>
                <c:pt idx="33">
                  <c:v>0.6249814734198252</c:v>
                </c:pt>
                <c:pt idx="34">
                  <c:v>0.6070273160317013</c:v>
                </c:pt>
                <c:pt idx="35">
                  <c:v>0.5876206418079051</c:v>
                </c:pt>
                <c:pt idx="36">
                  <c:v>0.5535501607929266</c:v>
                </c:pt>
                <c:pt idx="37">
                  <c:v>0.5510267065936565</c:v>
                </c:pt>
                <c:pt idx="38">
                  <c:v>0.5390124301503872</c:v>
                </c:pt>
                <c:pt idx="39">
                  <c:v>0.5162384257048013</c:v>
                </c:pt>
                <c:pt idx="40">
                  <c:v>0.507846357307732</c:v>
                </c:pt>
                <c:pt idx="41">
                  <c:v>0.5044551412205401</c:v>
                </c:pt>
                <c:pt idx="42">
                  <c:v>0.47613607243377093</c:v>
                </c:pt>
                <c:pt idx="43">
                  <c:v>0.47103008218048464</c:v>
                </c:pt>
                <c:pt idx="44">
                  <c:v>0.4693322748624378</c:v>
                </c:pt>
                <c:pt idx="45">
                  <c:v>0.46590506086757044</c:v>
                </c:pt>
                <c:pt idx="46">
                  <c:v>0.4606155854720608</c:v>
                </c:pt>
                <c:pt idx="47">
                  <c:v>0.4602723378743485</c:v>
                </c:pt>
                <c:pt idx="48">
                  <c:v>0.4568424472125036</c:v>
                </c:pt>
                <c:pt idx="49">
                  <c:v>0.44902277907377763</c:v>
                </c:pt>
                <c:pt idx="50">
                  <c:v>0.42837946836153257</c:v>
                </c:pt>
                <c:pt idx="51">
                  <c:v>0.42530292221029653</c:v>
                </c:pt>
                <c:pt idx="52">
                  <c:v>0.42248560476958613</c:v>
                </c:pt>
                <c:pt idx="53">
                  <c:v>0.4191025447873809</c:v>
                </c:pt>
                <c:pt idx="54">
                  <c:v>0.40775797156235555</c:v>
                </c:pt>
                <c:pt idx="55">
                  <c:v>0.3989781511378945</c:v>
                </c:pt>
                <c:pt idx="56">
                  <c:v>0.387830493961577</c:v>
                </c:pt>
                <c:pt idx="57">
                  <c:v>0.37061400367070496</c:v>
                </c:pt>
                <c:pt idx="58">
                  <c:v>0.36653884999120667</c:v>
                </c:pt>
                <c:pt idx="59">
                  <c:v>0.36631772516462335</c:v>
                </c:pt>
                <c:pt idx="60">
                  <c:v>0.36429781566578495</c:v>
                </c:pt>
                <c:pt idx="61">
                  <c:v>0.35917056289436583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西区重症医学科</c:v>
                </c:pt>
                <c:pt idx="2">
                  <c:v>肝胆外科</c:v>
                </c:pt>
                <c:pt idx="3">
                  <c:v>脑病三科</c:v>
                </c:pt>
                <c:pt idx="4">
                  <c:v>中医外治中心</c:v>
                </c:pt>
                <c:pt idx="5">
                  <c:v>神经内科</c:v>
                </c:pt>
                <c:pt idx="6">
                  <c:v>运动损伤骨科</c:v>
                </c:pt>
                <c:pt idx="7">
                  <c:v>脾胃科消化科合并</c:v>
                </c:pt>
                <c:pt idx="8">
                  <c:v>创伤骨科</c:v>
                </c:pt>
                <c:pt idx="9">
                  <c:v>心病四科</c:v>
                </c:pt>
                <c:pt idx="10">
                  <c:v>泌尿外科</c:v>
                </c:pt>
                <c:pt idx="11">
                  <c:v>内分泌科</c:v>
                </c:pt>
                <c:pt idx="12">
                  <c:v>神经外科</c:v>
                </c:pt>
                <c:pt idx="13">
                  <c:v>男科</c:v>
                </c:pt>
                <c:pt idx="14">
                  <c:v>消化内科</c:v>
                </c:pt>
                <c:pt idx="15">
                  <c:v>微创骨科</c:v>
                </c:pt>
                <c:pt idx="16">
                  <c:v>心血管内科</c:v>
                </c:pt>
                <c:pt idx="17">
                  <c:v>周围血管科</c:v>
                </c:pt>
                <c:pt idx="18">
                  <c:v>妇科妇二科合并</c:v>
                </c:pt>
                <c:pt idx="19">
                  <c:v>呼吸内科</c:v>
                </c:pt>
                <c:pt idx="20">
                  <c:v>骨科</c:v>
                </c:pt>
                <c:pt idx="21">
                  <c:v>小儿骨科</c:v>
                </c:pt>
                <c:pt idx="22">
                  <c:v>推拿科</c:v>
                </c:pt>
                <c:pt idx="23">
                  <c:v>身心医学科</c:v>
                </c:pt>
                <c:pt idx="24">
                  <c:v>老年医学科</c:v>
                </c:pt>
                <c:pt idx="25">
                  <c:v>皮肤科</c:v>
                </c:pt>
                <c:pt idx="26">
                  <c:v>肿瘤内科</c:v>
                </c:pt>
                <c:pt idx="27">
                  <c:v>妇科</c:v>
                </c:pt>
                <c:pt idx="28">
                  <c:v>肾病科</c:v>
                </c:pt>
                <c:pt idx="29">
                  <c:v>美容皮肤科</c:v>
                </c:pt>
                <c:pt idx="30">
                  <c:v>脑病一科</c:v>
                </c:pt>
                <c:pt idx="31">
                  <c:v>口腔科</c:v>
                </c:pt>
                <c:pt idx="32">
                  <c:v>乳腺甲状腺外科</c:v>
                </c:pt>
                <c:pt idx="33">
                  <c:v>血液科</c:v>
                </c:pt>
                <c:pt idx="34">
                  <c:v>脾胃病科</c:v>
                </c:pt>
                <c:pt idx="35">
                  <c:v>肝病科</c:v>
                </c:pt>
                <c:pt idx="36">
                  <c:v>医院</c:v>
                </c:pt>
                <c:pt idx="37">
                  <c:v>胸外科</c:v>
                </c:pt>
                <c:pt idx="38">
                  <c:v>脑病二科</c:v>
                </c:pt>
                <c:pt idx="39">
                  <c:v>中医经典科</c:v>
                </c:pt>
                <c:pt idx="40">
                  <c:v>肾脏内科</c:v>
                </c:pt>
                <c:pt idx="41">
                  <c:v>风湿病科</c:v>
                </c:pt>
                <c:pt idx="42">
                  <c:v>耳鼻喉科</c:v>
                </c:pt>
                <c:pt idx="43">
                  <c:v>东区肾病科</c:v>
                </c:pt>
                <c:pt idx="44">
                  <c:v>脊柱骨科</c:v>
                </c:pt>
                <c:pt idx="45">
                  <c:v>关节骨科</c:v>
                </c:pt>
                <c:pt idx="46">
                  <c:v>产科</c:v>
                </c:pt>
                <c:pt idx="47">
                  <c:v>综合内科</c:v>
                </c:pt>
                <c:pt idx="48">
                  <c:v>妇二科</c:v>
                </c:pt>
                <c:pt idx="49">
                  <c:v>肛肠科</c:v>
                </c:pt>
                <c:pt idx="50">
                  <c:v>治未病中心</c:v>
                </c:pt>
                <c:pt idx="51">
                  <c:v>重症医学科</c:v>
                </c:pt>
                <c:pt idx="52">
                  <c:v>小儿推拿科</c:v>
                </c:pt>
                <c:pt idx="53">
                  <c:v>心病二科</c:v>
                </c:pt>
                <c:pt idx="54">
                  <c:v>针灸科</c:v>
                </c:pt>
                <c:pt idx="55">
                  <c:v>心病一科</c:v>
                </c:pt>
                <c:pt idx="56">
                  <c:v>显微骨科</c:v>
                </c:pt>
                <c:pt idx="57">
                  <c:v>眼科</c:v>
                </c:pt>
                <c:pt idx="58">
                  <c:v>康复科</c:v>
                </c:pt>
                <c:pt idx="59">
                  <c:v>普通外科</c:v>
                </c:pt>
                <c:pt idx="60">
                  <c:v>东区重症医学科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98.28543872472879</c:v>
                </c:pt>
                <c:pt idx="2">
                  <c:v>97.18302746616472</c:v>
                </c:pt>
                <c:pt idx="3">
                  <c:v>96.1109192873565</c:v>
                </c:pt>
                <c:pt idx="4">
                  <c:v>93.15088649959065</c:v>
                </c:pt>
                <c:pt idx="5">
                  <c:v>92.97172916212794</c:v>
                </c:pt>
                <c:pt idx="6">
                  <c:v>92.00016490283495</c:v>
                </c:pt>
                <c:pt idx="7">
                  <c:v>91.70952914749768</c:v>
                </c:pt>
                <c:pt idx="8">
                  <c:v>90.47116001909528</c:v>
                </c:pt>
                <c:pt idx="9">
                  <c:v>89.69001191784719</c:v>
                </c:pt>
                <c:pt idx="10">
                  <c:v>86.90054203309055</c:v>
                </c:pt>
                <c:pt idx="11">
                  <c:v>81.45713342685994</c:v>
                </c:pt>
                <c:pt idx="12">
                  <c:v>81.34349935787681</c:v>
                </c:pt>
                <c:pt idx="13">
                  <c:v>79.91582578920311</c:v>
                </c:pt>
                <c:pt idx="14">
                  <c:v>78.74976767624516</c:v>
                </c:pt>
                <c:pt idx="15">
                  <c:v>78.26696027005477</c:v>
                </c:pt>
                <c:pt idx="16">
                  <c:v>77.95756284067525</c:v>
                </c:pt>
                <c:pt idx="17">
                  <c:v>72.37955491548406</c:v>
                </c:pt>
                <c:pt idx="18">
                  <c:v>68.04815154396617</c:v>
                </c:pt>
                <c:pt idx="19">
                  <c:v>67.92793506840886</c:v>
                </c:pt>
                <c:pt idx="20">
                  <c:v>67.7494220763976</c:v>
                </c:pt>
                <c:pt idx="21">
                  <c:v>65.52256825004525</c:v>
                </c:pt>
                <c:pt idx="22">
                  <c:v>64.58445119932726</c:v>
                </c:pt>
                <c:pt idx="23">
                  <c:v>64.40013660258477</c:v>
                </c:pt>
                <c:pt idx="24">
                  <c:v>62.78959838363921</c:v>
                </c:pt>
                <c:pt idx="25">
                  <c:v>51.09764803897936</c:v>
                </c:pt>
                <c:pt idx="26">
                  <c:v>51.00744795302916</c:v>
                </c:pt>
                <c:pt idx="27">
                  <c:v>49.26725582012934</c:v>
                </c:pt>
                <c:pt idx="28">
                  <c:v>48.89156137176109</c:v>
                </c:pt>
                <c:pt idx="29">
                  <c:v>48.24267155882911</c:v>
                </c:pt>
                <c:pt idx="30">
                  <c:v>47.31883206728322</c:v>
                </c:pt>
                <c:pt idx="31">
                  <c:v>44.694072180022765</c:v>
                </c:pt>
                <c:pt idx="32">
                  <c:v>43.76138323369203</c:v>
                </c:pt>
                <c:pt idx="33">
                  <c:v>41.44013241818268</c:v>
                </c:pt>
                <c:pt idx="34">
                  <c:v>41.367725017377474</c:v>
                </c:pt>
                <c:pt idx="35">
                  <c:v>41.01852633389629</c:v>
                </c:pt>
                <c:pt idx="36">
                  <c:v>38.94849308137193</c:v>
                </c:pt>
                <c:pt idx="37">
                  <c:v>37.79096225420733</c:v>
                </c:pt>
                <c:pt idx="38">
                  <c:v>37.00631538700289</c:v>
                </c:pt>
                <c:pt idx="39">
                  <c:v>34.33413504751179</c:v>
                </c:pt>
                <c:pt idx="40">
                  <c:v>34.16380883920566</c:v>
                </c:pt>
                <c:pt idx="41">
                  <c:v>33.74259355325369</c:v>
                </c:pt>
                <c:pt idx="42">
                  <c:v>31.750920828420362</c:v>
                </c:pt>
                <c:pt idx="43">
                  <c:v>27.337389453412527</c:v>
                </c:pt>
                <c:pt idx="44">
                  <c:v>23.9967157459561</c:v>
                </c:pt>
                <c:pt idx="45">
                  <c:v>23.848055885079958</c:v>
                </c:pt>
                <c:pt idx="46">
                  <c:v>22.963402179747245</c:v>
                </c:pt>
                <c:pt idx="47">
                  <c:v>22.06864138286565</c:v>
                </c:pt>
                <c:pt idx="48">
                  <c:v>20.433017619041816</c:v>
                </c:pt>
                <c:pt idx="49">
                  <c:v>18.86865821815303</c:v>
                </c:pt>
                <c:pt idx="50">
                  <c:v>17.710491562999117</c:v>
                </c:pt>
                <c:pt idx="51">
                  <c:v>17.051570708169265</c:v>
                </c:pt>
                <c:pt idx="52">
                  <c:v>16.18947831490988</c:v>
                </c:pt>
                <c:pt idx="53">
                  <c:v>15.925072909251774</c:v>
                </c:pt>
                <c:pt idx="54">
                  <c:v>13.954372577952794</c:v>
                </c:pt>
                <c:pt idx="55">
                  <c:v>10.08887817491214</c:v>
                </c:pt>
                <c:pt idx="56">
                  <c:v>9.800533348980688</c:v>
                </c:pt>
                <c:pt idx="57">
                  <c:v>9.742714194721765</c:v>
                </c:pt>
                <c:pt idx="58">
                  <c:v>8.950378006352015</c:v>
                </c:pt>
                <c:pt idx="59">
                  <c:v>2.849182632907544</c:v>
                </c:pt>
                <c:pt idx="60">
                  <c:v>2.2504484950845205</c:v>
                </c:pt>
                <c:pt idx="61">
                  <c:v>0.7754426689141113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妇科妇二科合并</c:v>
                </c:pt>
                <c:pt idx="2">
                  <c:v>心血管内科</c:v>
                </c:pt>
                <c:pt idx="3">
                  <c:v>美容皮肤科</c:v>
                </c:pt>
                <c:pt idx="4">
                  <c:v>治未病中心</c:v>
                </c:pt>
                <c:pt idx="5">
                  <c:v>心病二科</c:v>
                </c:pt>
                <c:pt idx="6">
                  <c:v>脑病三科</c:v>
                </c:pt>
                <c:pt idx="7">
                  <c:v>妇科</c:v>
                </c:pt>
                <c:pt idx="8">
                  <c:v>西区重症医学科</c:v>
                </c:pt>
                <c:pt idx="9">
                  <c:v>肾病科</c:v>
                </c:pt>
                <c:pt idx="10">
                  <c:v>口腔科</c:v>
                </c:pt>
                <c:pt idx="11">
                  <c:v>针灸科</c:v>
                </c:pt>
                <c:pt idx="12">
                  <c:v>中医经典科</c:v>
                </c:pt>
                <c:pt idx="13">
                  <c:v>脾胃病科</c:v>
                </c:pt>
                <c:pt idx="14">
                  <c:v>消化内科</c:v>
                </c:pt>
                <c:pt idx="15">
                  <c:v>脑病一科</c:v>
                </c:pt>
                <c:pt idx="16">
                  <c:v>呼吸内科</c:v>
                </c:pt>
                <c:pt idx="17">
                  <c:v>东区重症医学科</c:v>
                </c:pt>
                <c:pt idx="18">
                  <c:v>心病三科</c:v>
                </c:pt>
                <c:pt idx="19">
                  <c:v>心病一科</c:v>
                </c:pt>
                <c:pt idx="20">
                  <c:v>皮肤科</c:v>
                </c:pt>
                <c:pt idx="21">
                  <c:v>风湿病科</c:v>
                </c:pt>
                <c:pt idx="22">
                  <c:v>耳鼻喉科</c:v>
                </c:pt>
                <c:pt idx="23">
                  <c:v>心病四科</c:v>
                </c:pt>
                <c:pt idx="24">
                  <c:v>血液科</c:v>
                </c:pt>
                <c:pt idx="25">
                  <c:v>乳腺甲状腺外科</c:v>
                </c:pt>
                <c:pt idx="26">
                  <c:v>康复科</c:v>
                </c:pt>
                <c:pt idx="27">
                  <c:v>创伤骨科</c:v>
                </c:pt>
                <c:pt idx="28">
                  <c:v>肝胆外科</c:v>
                </c:pt>
                <c:pt idx="29">
                  <c:v>医院</c:v>
                </c:pt>
                <c:pt idx="30">
                  <c:v>内分泌科</c:v>
                </c:pt>
                <c:pt idx="31">
                  <c:v>儿科</c:v>
                </c:pt>
                <c:pt idx="32">
                  <c:v>肝病科</c:v>
                </c:pt>
                <c:pt idx="33">
                  <c:v>骨科</c:v>
                </c:pt>
                <c:pt idx="34">
                  <c:v>关节骨科</c:v>
                </c:pt>
                <c:pt idx="35">
                  <c:v>眼科</c:v>
                </c:pt>
                <c:pt idx="36">
                  <c:v>神经内科</c:v>
                </c:pt>
                <c:pt idx="37">
                  <c:v>身心医学科</c:v>
                </c:pt>
                <c:pt idx="38">
                  <c:v>产科</c:v>
                </c:pt>
                <c:pt idx="39">
                  <c:v>老年医学科</c:v>
                </c:pt>
                <c:pt idx="40">
                  <c:v>泌尿外科</c:v>
                </c:pt>
                <c:pt idx="41">
                  <c:v>重症医学科</c:v>
                </c:pt>
                <c:pt idx="42">
                  <c:v>普通外科</c:v>
                </c:pt>
                <c:pt idx="43">
                  <c:v>推拿科</c:v>
                </c:pt>
                <c:pt idx="44">
                  <c:v>综合内科</c:v>
                </c:pt>
                <c:pt idx="45">
                  <c:v>小儿推拿科</c:v>
                </c:pt>
                <c:pt idx="46">
                  <c:v>微创骨科</c:v>
                </c:pt>
                <c:pt idx="47">
                  <c:v>妇二科</c:v>
                </c:pt>
                <c:pt idx="48">
                  <c:v>肿瘤内科</c:v>
                </c:pt>
                <c:pt idx="49">
                  <c:v>肛肠科</c:v>
                </c:pt>
                <c:pt idx="50">
                  <c:v>脑病二科</c:v>
                </c:pt>
                <c:pt idx="51">
                  <c:v>周围血管科</c:v>
                </c:pt>
                <c:pt idx="52">
                  <c:v>东区肾病科</c:v>
                </c:pt>
                <c:pt idx="53">
                  <c:v>男科</c:v>
                </c:pt>
                <c:pt idx="54">
                  <c:v>中医外治中心</c:v>
                </c:pt>
                <c:pt idx="55">
                  <c:v>显微骨科</c:v>
                </c:pt>
                <c:pt idx="56">
                  <c:v>运动损伤骨科</c:v>
                </c:pt>
                <c:pt idx="57">
                  <c:v>脊柱骨科</c:v>
                </c:pt>
                <c:pt idx="58">
                  <c:v>脾胃科消化科合并</c:v>
                </c:pt>
                <c:pt idx="59">
                  <c:v>小儿骨科</c:v>
                </c:pt>
                <c:pt idx="60">
                  <c:v>胸外科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99.41943023075605</c:v>
                </c:pt>
                <c:pt idx="2">
                  <c:v>95.02718537985425</c:v>
                </c:pt>
                <c:pt idx="3">
                  <c:v>91.28322774481558</c:v>
                </c:pt>
                <c:pt idx="4">
                  <c:v>90.94570608318051</c:v>
                </c:pt>
                <c:pt idx="5">
                  <c:v>90.1384838105131</c:v>
                </c:pt>
                <c:pt idx="6">
                  <c:v>89.2890244332311</c:v>
                </c:pt>
                <c:pt idx="7">
                  <c:v>89.00141034566884</c:v>
                </c:pt>
                <c:pt idx="8">
                  <c:v>83.46353073751546</c:v>
                </c:pt>
                <c:pt idx="9">
                  <c:v>81.92986667898067</c:v>
                </c:pt>
                <c:pt idx="10">
                  <c:v>80.5803145408562</c:v>
                </c:pt>
                <c:pt idx="11">
                  <c:v>79.41150771065091</c:v>
                </c:pt>
                <c:pt idx="12">
                  <c:v>78.33654459915746</c:v>
                </c:pt>
                <c:pt idx="13">
                  <c:v>77.97773660404046</c:v>
                </c:pt>
                <c:pt idx="14">
                  <c:v>76.74364699456177</c:v>
                </c:pt>
                <c:pt idx="15">
                  <c:v>76.62413456609956</c:v>
                </c:pt>
                <c:pt idx="16">
                  <c:v>75.24720828336238</c:v>
                </c:pt>
                <c:pt idx="17">
                  <c:v>73.17906657016586</c:v>
                </c:pt>
                <c:pt idx="18">
                  <c:v>72.73205522228974</c:v>
                </c:pt>
                <c:pt idx="19">
                  <c:v>71.51040985489568</c:v>
                </c:pt>
                <c:pt idx="20">
                  <c:v>68.65876406339291</c:v>
                </c:pt>
                <c:pt idx="21">
                  <c:v>63.967859654818795</c:v>
                </c:pt>
                <c:pt idx="22">
                  <c:v>59.19217578405516</c:v>
                </c:pt>
                <c:pt idx="23">
                  <c:v>59.11293944575529</c:v>
                </c:pt>
                <c:pt idx="24">
                  <c:v>58.38540076399362</c:v>
                </c:pt>
                <c:pt idx="25">
                  <c:v>56.91367708266032</c:v>
                </c:pt>
                <c:pt idx="26">
                  <c:v>55.74398391064963</c:v>
                </c:pt>
                <c:pt idx="27">
                  <c:v>51.605303473475836</c:v>
                </c:pt>
                <c:pt idx="28">
                  <c:v>50.84458685397259</c:v>
                </c:pt>
                <c:pt idx="29">
                  <c:v>50.076204600691085</c:v>
                </c:pt>
                <c:pt idx="30">
                  <c:v>49.33686633272775</c:v>
                </c:pt>
                <c:pt idx="31">
                  <c:v>45.5216294619539</c:v>
                </c:pt>
                <c:pt idx="32">
                  <c:v>45.23975108858992</c:v>
                </c:pt>
                <c:pt idx="33">
                  <c:v>44.725091688152645</c:v>
                </c:pt>
                <c:pt idx="34">
                  <c:v>42.126189336761016</c:v>
                </c:pt>
                <c:pt idx="35">
                  <c:v>41.47569324116329</c:v>
                </c:pt>
                <c:pt idx="36">
                  <c:v>40.50591429586627</c:v>
                </c:pt>
                <c:pt idx="37">
                  <c:v>40.505890012149464</c:v>
                </c:pt>
                <c:pt idx="38">
                  <c:v>38.8700886500953</c:v>
                </c:pt>
                <c:pt idx="39">
                  <c:v>38.19061491503383</c:v>
                </c:pt>
                <c:pt idx="40">
                  <c:v>37.494159326169175</c:v>
                </c:pt>
                <c:pt idx="41">
                  <c:v>36.12249658437518</c:v>
                </c:pt>
                <c:pt idx="42">
                  <c:v>35.28260298468601</c:v>
                </c:pt>
                <c:pt idx="43">
                  <c:v>34.83743077547385</c:v>
                </c:pt>
                <c:pt idx="44">
                  <c:v>34.204232863737005</c:v>
                </c:pt>
                <c:pt idx="45">
                  <c:v>33.875271122521234</c:v>
                </c:pt>
                <c:pt idx="46">
                  <c:v>31.849759726015808</c:v>
                </c:pt>
                <c:pt idx="47">
                  <c:v>30.743029656346298</c:v>
                </c:pt>
                <c:pt idx="48">
                  <c:v>27.281275015022583</c:v>
                </c:pt>
                <c:pt idx="49">
                  <c:v>26.876886542449352</c:v>
                </c:pt>
                <c:pt idx="50">
                  <c:v>21.82955731506741</c:v>
                </c:pt>
                <c:pt idx="51">
                  <c:v>19.31788169072907</c:v>
                </c:pt>
                <c:pt idx="52">
                  <c:v>17.498044705532557</c:v>
                </c:pt>
                <c:pt idx="53">
                  <c:v>17.083860270355125</c:v>
                </c:pt>
                <c:pt idx="54">
                  <c:v>13.608767545525186</c:v>
                </c:pt>
                <c:pt idx="55">
                  <c:v>12.424975170391221</c:v>
                </c:pt>
                <c:pt idx="56">
                  <c:v>11.017917547869496</c:v>
                </c:pt>
                <c:pt idx="57">
                  <c:v>8.977948982052188</c:v>
                </c:pt>
                <c:pt idx="58">
                  <c:v>8.212986726040604</c:v>
                </c:pt>
                <c:pt idx="59">
                  <c:v>6.310309443758241</c:v>
                </c:pt>
                <c:pt idx="60">
                  <c:v>5.223546896300509</c:v>
                </c:pt>
                <c:pt idx="61">
                  <c:v>3.1765868617665274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骨科</c:v>
                </c:pt>
                <c:pt idx="2">
                  <c:v>东区肾病科</c:v>
                </c:pt>
                <c:pt idx="3">
                  <c:v>内分泌科</c:v>
                </c:pt>
                <c:pt idx="4">
                  <c:v>胸外科</c:v>
                </c:pt>
                <c:pt idx="5">
                  <c:v>重症医学科</c:v>
                </c:pt>
                <c:pt idx="6">
                  <c:v>消化内科</c:v>
                </c:pt>
                <c:pt idx="7">
                  <c:v>心病四科</c:v>
                </c:pt>
                <c:pt idx="8">
                  <c:v>西区重症医学科</c:v>
                </c:pt>
                <c:pt idx="9">
                  <c:v>综合内科</c:v>
                </c:pt>
                <c:pt idx="10">
                  <c:v>医院</c:v>
                </c:pt>
                <c:pt idx="11">
                  <c:v>东区重症医学科</c:v>
                </c:pt>
                <c:pt idx="12">
                  <c:v>肾病科</c:v>
                </c:pt>
                <c:pt idx="13">
                  <c:v>身心医学科</c:v>
                </c:pt>
                <c:pt idx="14">
                  <c:v>心血管内科</c:v>
                </c:pt>
                <c:pt idx="15">
                  <c:v>脾胃科消化科合并</c:v>
                </c:pt>
                <c:pt idx="16">
                  <c:v>口腔科</c:v>
                </c:pt>
                <c:pt idx="17">
                  <c:v>小儿骨科</c:v>
                </c:pt>
                <c:pt idx="18">
                  <c:v>心病一科</c:v>
                </c:pt>
                <c:pt idx="19">
                  <c:v>治未病中心</c:v>
                </c:pt>
                <c:pt idx="20">
                  <c:v>男科</c:v>
                </c:pt>
                <c:pt idx="21">
                  <c:v>妇科</c:v>
                </c:pt>
                <c:pt idx="22">
                  <c:v>妇二科</c:v>
                </c:pt>
                <c:pt idx="23">
                  <c:v>脾胃病科</c:v>
                </c:pt>
                <c:pt idx="24">
                  <c:v>显微骨科</c:v>
                </c:pt>
                <c:pt idx="25">
                  <c:v>血液科</c:v>
                </c:pt>
                <c:pt idx="26">
                  <c:v>泌尿外科</c:v>
                </c:pt>
                <c:pt idx="27">
                  <c:v>关节骨科</c:v>
                </c:pt>
                <c:pt idx="28">
                  <c:v>风湿病科</c:v>
                </c:pt>
                <c:pt idx="29">
                  <c:v>儿科</c:v>
                </c:pt>
                <c:pt idx="30">
                  <c:v>肾脏内科</c:v>
                </c:pt>
                <c:pt idx="31">
                  <c:v>康复科</c:v>
                </c:pt>
                <c:pt idx="32">
                  <c:v>神经内科</c:v>
                </c:pt>
                <c:pt idx="33">
                  <c:v>中医经典科</c:v>
                </c:pt>
                <c:pt idx="34">
                  <c:v>心病二科</c:v>
                </c:pt>
                <c:pt idx="35">
                  <c:v>呼吸内科</c:v>
                </c:pt>
                <c:pt idx="36">
                  <c:v>创伤骨科</c:v>
                </c:pt>
                <c:pt idx="37">
                  <c:v>周围血管科</c:v>
                </c:pt>
                <c:pt idx="38">
                  <c:v>皮肤科</c:v>
                </c:pt>
                <c:pt idx="39">
                  <c:v>肝病科</c:v>
                </c:pt>
                <c:pt idx="40">
                  <c:v>耳鼻喉科</c:v>
                </c:pt>
                <c:pt idx="41">
                  <c:v>运动损伤骨科</c:v>
                </c:pt>
                <c:pt idx="42">
                  <c:v>推拿科</c:v>
                </c:pt>
                <c:pt idx="43">
                  <c:v>肝胆外科</c:v>
                </c:pt>
                <c:pt idx="44">
                  <c:v>肿瘤内科</c:v>
                </c:pt>
                <c:pt idx="45">
                  <c:v>针灸科</c:v>
                </c:pt>
                <c:pt idx="46">
                  <c:v>脑病二科</c:v>
                </c:pt>
                <c:pt idx="47">
                  <c:v>妇科妇二科合并</c:v>
                </c:pt>
                <c:pt idx="48">
                  <c:v>美容皮肤科</c:v>
                </c:pt>
                <c:pt idx="49">
                  <c:v>产科</c:v>
                </c:pt>
                <c:pt idx="50">
                  <c:v>微创骨科</c:v>
                </c:pt>
                <c:pt idx="51">
                  <c:v>心病三科</c:v>
                </c:pt>
                <c:pt idx="52">
                  <c:v>乳腺甲状腺外科</c:v>
                </c:pt>
                <c:pt idx="53">
                  <c:v>脑病三科</c:v>
                </c:pt>
                <c:pt idx="54">
                  <c:v>眼科</c:v>
                </c:pt>
                <c:pt idx="55">
                  <c:v>小儿推拿科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老年医学科</c:v>
                </c:pt>
                <c:pt idx="59">
                  <c:v>脑病一科</c:v>
                </c:pt>
                <c:pt idx="60">
                  <c:v>中医外治中心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98.4008082077493</c:v>
                </c:pt>
                <c:pt idx="2">
                  <c:v>97.74575477594887</c:v>
                </c:pt>
                <c:pt idx="3">
                  <c:v>96.18357828828348</c:v>
                </c:pt>
                <c:pt idx="4">
                  <c:v>95.47459146888131</c:v>
                </c:pt>
                <c:pt idx="5">
                  <c:v>89.99397956585209</c:v>
                </c:pt>
                <c:pt idx="6">
                  <c:v>88.1335176442543</c:v>
                </c:pt>
                <c:pt idx="7">
                  <c:v>86.50852601322974</c:v>
                </c:pt>
                <c:pt idx="8">
                  <c:v>84.68926984618818</c:v>
                </c:pt>
                <c:pt idx="9">
                  <c:v>84.62026806966847</c:v>
                </c:pt>
                <c:pt idx="10">
                  <c:v>81.07176747345653</c:v>
                </c:pt>
                <c:pt idx="11">
                  <c:v>81.04372207694816</c:v>
                </c:pt>
                <c:pt idx="12">
                  <c:v>77.56513646763895</c:v>
                </c:pt>
                <c:pt idx="13">
                  <c:v>77.26210634943841</c:v>
                </c:pt>
                <c:pt idx="14">
                  <c:v>75.66905833640116</c:v>
                </c:pt>
                <c:pt idx="15">
                  <c:v>73.7363126159029</c:v>
                </c:pt>
                <c:pt idx="16">
                  <c:v>73.18484763709677</c:v>
                </c:pt>
                <c:pt idx="17">
                  <c:v>70.74783124031093</c:v>
                </c:pt>
                <c:pt idx="18">
                  <c:v>69.8084616262871</c:v>
                </c:pt>
                <c:pt idx="19">
                  <c:v>69.37245834842011</c:v>
                </c:pt>
                <c:pt idx="20">
                  <c:v>67.02922464195092</c:v>
                </c:pt>
                <c:pt idx="21">
                  <c:v>66.2729685322978</c:v>
                </c:pt>
                <c:pt idx="22">
                  <c:v>66.08577979795106</c:v>
                </c:pt>
                <c:pt idx="23">
                  <c:v>65.73798030228677</c:v>
                </c:pt>
                <c:pt idx="24">
                  <c:v>64.3804895537632</c:v>
                </c:pt>
                <c:pt idx="25">
                  <c:v>62.92858440945914</c:v>
                </c:pt>
                <c:pt idx="26">
                  <c:v>61.1327952219984</c:v>
                </c:pt>
                <c:pt idx="27">
                  <c:v>60.51733067054008</c:v>
                </c:pt>
                <c:pt idx="28">
                  <c:v>59.9053312406409</c:v>
                </c:pt>
                <c:pt idx="29">
                  <c:v>46.17040825271614</c:v>
                </c:pt>
                <c:pt idx="30">
                  <c:v>44.692267427468536</c:v>
                </c:pt>
                <c:pt idx="31">
                  <c:v>43.92930302905751</c:v>
                </c:pt>
                <c:pt idx="32">
                  <c:v>43.20134160309518</c:v>
                </c:pt>
                <c:pt idx="33">
                  <c:v>42.368178274405814</c:v>
                </c:pt>
                <c:pt idx="34">
                  <c:v>41.75708992289728</c:v>
                </c:pt>
                <c:pt idx="35">
                  <c:v>36.300358683668705</c:v>
                </c:pt>
                <c:pt idx="36">
                  <c:v>35.76978421805959</c:v>
                </c:pt>
                <c:pt idx="37">
                  <c:v>31.650006626905725</c:v>
                </c:pt>
                <c:pt idx="38">
                  <c:v>28.34530900510157</c:v>
                </c:pt>
                <c:pt idx="39">
                  <c:v>27.955239714044836</c:v>
                </c:pt>
                <c:pt idx="40">
                  <c:v>23.579195639929736</c:v>
                </c:pt>
                <c:pt idx="41">
                  <c:v>23.56575827770655</c:v>
                </c:pt>
                <c:pt idx="42">
                  <c:v>20.707989927798558</c:v>
                </c:pt>
                <c:pt idx="43">
                  <c:v>19.646154441309193</c:v>
                </c:pt>
                <c:pt idx="44">
                  <c:v>18.80808479728895</c:v>
                </c:pt>
                <c:pt idx="45">
                  <c:v>17.77733571760885</c:v>
                </c:pt>
                <c:pt idx="46">
                  <c:v>17.293903079080142</c:v>
                </c:pt>
                <c:pt idx="47">
                  <c:v>16.89929964026696</c:v>
                </c:pt>
                <c:pt idx="48">
                  <c:v>15.974105005234701</c:v>
                </c:pt>
                <c:pt idx="49">
                  <c:v>14.71725307839574</c:v>
                </c:pt>
                <c:pt idx="50">
                  <c:v>14.64507287302965</c:v>
                </c:pt>
                <c:pt idx="51">
                  <c:v>14.11363802227825</c:v>
                </c:pt>
                <c:pt idx="52">
                  <c:v>11.906793105588585</c:v>
                </c:pt>
                <c:pt idx="53">
                  <c:v>11.440040129651646</c:v>
                </c:pt>
                <c:pt idx="54">
                  <c:v>11.184045264980423</c:v>
                </c:pt>
                <c:pt idx="55">
                  <c:v>10.146402246356981</c:v>
                </c:pt>
                <c:pt idx="56">
                  <c:v>8.774741954955793</c:v>
                </c:pt>
                <c:pt idx="57">
                  <c:v>7.197192628327975</c:v>
                </c:pt>
                <c:pt idx="58">
                  <c:v>5.3623724181814945</c:v>
                </c:pt>
                <c:pt idx="59">
                  <c:v>4.88968694478172</c:v>
                </c:pt>
                <c:pt idx="60">
                  <c:v>4.687138752282901</c:v>
                </c:pt>
                <c:pt idx="61">
                  <c:v>3.489601264409203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男科</c:v>
                </c:pt>
                <c:pt idx="2">
                  <c:v>神经内科</c:v>
                </c:pt>
                <c:pt idx="3">
                  <c:v>血液科</c:v>
                </c:pt>
                <c:pt idx="4">
                  <c:v>微创骨科</c:v>
                </c:pt>
                <c:pt idx="5">
                  <c:v>儿科</c:v>
                </c:pt>
                <c:pt idx="6">
                  <c:v>消化内科</c:v>
                </c:pt>
                <c:pt idx="7">
                  <c:v>医院</c:v>
                </c:pt>
                <c:pt idx="8">
                  <c:v>小儿推拿科</c:v>
                </c:pt>
                <c:pt idx="9">
                  <c:v>耳鼻喉科</c:v>
                </c:pt>
                <c:pt idx="10">
                  <c:v>肝病科</c:v>
                </c:pt>
                <c:pt idx="11">
                  <c:v>创伤骨科</c:v>
                </c:pt>
                <c:pt idx="12">
                  <c:v>推拿科</c:v>
                </c:pt>
                <c:pt idx="13">
                  <c:v>身心医学科</c:v>
                </c:pt>
                <c:pt idx="14">
                  <c:v>心病四科</c:v>
                </c:pt>
                <c:pt idx="15">
                  <c:v>胸外科</c:v>
                </c:pt>
                <c:pt idx="16">
                  <c:v>脾胃科消化科合并</c:v>
                </c:pt>
                <c:pt idx="17">
                  <c:v>关节骨科</c:v>
                </c:pt>
                <c:pt idx="18">
                  <c:v>美容皮肤科</c:v>
                </c:pt>
                <c:pt idx="19">
                  <c:v>脑病二科</c:v>
                </c:pt>
                <c:pt idx="20">
                  <c:v>心血管内科</c:v>
                </c:pt>
                <c:pt idx="21">
                  <c:v>综合内科</c:v>
                </c:pt>
                <c:pt idx="22">
                  <c:v>小儿骨科</c:v>
                </c:pt>
                <c:pt idx="23">
                  <c:v>中医外治中心</c:v>
                </c:pt>
                <c:pt idx="24">
                  <c:v>妇科妇二科合并</c:v>
                </c:pt>
                <c:pt idx="25">
                  <c:v>肿瘤内科</c:v>
                </c:pt>
                <c:pt idx="26">
                  <c:v>呼吸内科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心病三科</c:v>
                </c:pt>
                <c:pt idx="30">
                  <c:v>中医经典科</c:v>
                </c:pt>
                <c:pt idx="31">
                  <c:v>神经外科</c:v>
                </c:pt>
                <c:pt idx="32">
                  <c:v>眼科</c:v>
                </c:pt>
                <c:pt idx="33">
                  <c:v>肾病科</c:v>
                </c:pt>
                <c:pt idx="34">
                  <c:v>泌尿外科</c:v>
                </c:pt>
                <c:pt idx="35">
                  <c:v>普通外科</c:v>
                </c:pt>
                <c:pt idx="36">
                  <c:v>心病一科</c:v>
                </c:pt>
                <c:pt idx="37">
                  <c:v>康复科</c:v>
                </c:pt>
                <c:pt idx="38">
                  <c:v>针灸科</c:v>
                </c:pt>
                <c:pt idx="39">
                  <c:v>脊柱骨科</c:v>
                </c:pt>
                <c:pt idx="40">
                  <c:v>骨科</c:v>
                </c:pt>
                <c:pt idx="41">
                  <c:v>显微骨科</c:v>
                </c:pt>
                <c:pt idx="42">
                  <c:v>妇科</c:v>
                </c:pt>
                <c:pt idx="43">
                  <c:v>老年医学科</c:v>
                </c:pt>
                <c:pt idx="44">
                  <c:v>脑病三科</c:v>
                </c:pt>
                <c:pt idx="45">
                  <c:v>脾胃病科</c:v>
                </c:pt>
                <c:pt idx="46">
                  <c:v>风湿病科</c:v>
                </c:pt>
                <c:pt idx="47">
                  <c:v>重症医学科</c:v>
                </c:pt>
                <c:pt idx="48">
                  <c:v>口腔科</c:v>
                </c:pt>
                <c:pt idx="49">
                  <c:v>周围血管科</c:v>
                </c:pt>
                <c:pt idx="50">
                  <c:v>肾脏内科</c:v>
                </c:pt>
                <c:pt idx="51">
                  <c:v>运动损伤骨科</c:v>
                </c:pt>
                <c:pt idx="52">
                  <c:v>乳腺甲状腺外科</c:v>
                </c:pt>
                <c:pt idx="53">
                  <c:v>皮肤科</c:v>
                </c:pt>
                <c:pt idx="54">
                  <c:v>东区重症医学科</c:v>
                </c:pt>
                <c:pt idx="55">
                  <c:v>西区重症医学科</c:v>
                </c:pt>
                <c:pt idx="56">
                  <c:v>心病二科</c:v>
                </c:pt>
                <c:pt idx="57">
                  <c:v>肛肠科</c:v>
                </c:pt>
                <c:pt idx="58">
                  <c:v>肝胆外科</c:v>
                </c:pt>
                <c:pt idx="59">
                  <c:v>产科</c:v>
                </c:pt>
                <c:pt idx="60">
                  <c:v>妇二科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98.76446115938852</c:v>
                </c:pt>
                <c:pt idx="2">
                  <c:v>97.07978397954466</c:v>
                </c:pt>
                <c:pt idx="3">
                  <c:v>95.7744822885611</c:v>
                </c:pt>
                <c:pt idx="4">
                  <c:v>94.73971007108268</c:v>
                </c:pt>
                <c:pt idx="5">
                  <c:v>94.01747893300355</c:v>
                </c:pt>
                <c:pt idx="6">
                  <c:v>93.83810153882999</c:v>
                </c:pt>
                <c:pt idx="7">
                  <c:v>92.29560371735765</c:v>
                </c:pt>
                <c:pt idx="8">
                  <c:v>90.77673079596538</c:v>
                </c:pt>
                <c:pt idx="9">
                  <c:v>89.97294301946813</c:v>
                </c:pt>
                <c:pt idx="10">
                  <c:v>88.20503265322779</c:v>
                </c:pt>
                <c:pt idx="11">
                  <c:v>87.23980929199429</c:v>
                </c:pt>
                <c:pt idx="12">
                  <c:v>83.06663597570366</c:v>
                </c:pt>
                <c:pt idx="13">
                  <c:v>80.88266557306295</c:v>
                </c:pt>
                <c:pt idx="14">
                  <c:v>77.04886017223895</c:v>
                </c:pt>
                <c:pt idx="15">
                  <c:v>76.33108937388766</c:v>
                </c:pt>
                <c:pt idx="16">
                  <c:v>76.14734520612568</c:v>
                </c:pt>
                <c:pt idx="17">
                  <c:v>75.98857869029086</c:v>
                </c:pt>
                <c:pt idx="18">
                  <c:v>71.68474421099559</c:v>
                </c:pt>
                <c:pt idx="19">
                  <c:v>71.56842009240243</c:v>
                </c:pt>
                <c:pt idx="20">
                  <c:v>71.1957420802414</c:v>
                </c:pt>
                <c:pt idx="21">
                  <c:v>67.2310919450186</c:v>
                </c:pt>
                <c:pt idx="22">
                  <c:v>64.92621532142323</c:v>
                </c:pt>
                <c:pt idx="23">
                  <c:v>57.68016719394959</c:v>
                </c:pt>
                <c:pt idx="24">
                  <c:v>55.48172999942494</c:v>
                </c:pt>
                <c:pt idx="25">
                  <c:v>55.42032358495533</c:v>
                </c:pt>
                <c:pt idx="26">
                  <c:v>54.8334953334643</c:v>
                </c:pt>
                <c:pt idx="27">
                  <c:v>51.21896881061338</c:v>
                </c:pt>
                <c:pt idx="28">
                  <c:v>50.77887995650808</c:v>
                </c:pt>
                <c:pt idx="29">
                  <c:v>50.01995174072503</c:v>
                </c:pt>
                <c:pt idx="30">
                  <c:v>48.55393661093857</c:v>
                </c:pt>
                <c:pt idx="31">
                  <c:v>48.259102780826055</c:v>
                </c:pt>
                <c:pt idx="32">
                  <c:v>48.1072250009032</c:v>
                </c:pt>
                <c:pt idx="33">
                  <c:v>48.03530228692026</c:v>
                </c:pt>
                <c:pt idx="34">
                  <c:v>45.606491595801494</c:v>
                </c:pt>
                <c:pt idx="35">
                  <c:v>45.224423151005716</c:v>
                </c:pt>
                <c:pt idx="36">
                  <c:v>41.57546599656299</c:v>
                </c:pt>
                <c:pt idx="37">
                  <c:v>41.16455239940858</c:v>
                </c:pt>
                <c:pt idx="38">
                  <c:v>37.692062235677795</c:v>
                </c:pt>
                <c:pt idx="39">
                  <c:v>37.66124161216629</c:v>
                </c:pt>
                <c:pt idx="40">
                  <c:v>37.32552298564272</c:v>
                </c:pt>
                <c:pt idx="41">
                  <c:v>36.95109498671527</c:v>
                </c:pt>
                <c:pt idx="42">
                  <c:v>35.97419254302253</c:v>
                </c:pt>
                <c:pt idx="43">
                  <c:v>35.22433505690152</c:v>
                </c:pt>
                <c:pt idx="44">
                  <c:v>34.9366520978264</c:v>
                </c:pt>
                <c:pt idx="45">
                  <c:v>33.67985536763854</c:v>
                </c:pt>
                <c:pt idx="46">
                  <c:v>32.70927910787609</c:v>
                </c:pt>
                <c:pt idx="47">
                  <c:v>29.73969005971292</c:v>
                </c:pt>
                <c:pt idx="48">
                  <c:v>28.44000885558622</c:v>
                </c:pt>
                <c:pt idx="49">
                  <c:v>26.7753893034308</c:v>
                </c:pt>
                <c:pt idx="50">
                  <c:v>24.32299948556347</c:v>
                </c:pt>
                <c:pt idx="51">
                  <c:v>21.297342961788</c:v>
                </c:pt>
                <c:pt idx="52">
                  <c:v>18.766152538733646</c:v>
                </c:pt>
                <c:pt idx="53">
                  <c:v>18.11791097297144</c:v>
                </c:pt>
                <c:pt idx="54">
                  <c:v>16.840291713754713</c:v>
                </c:pt>
                <c:pt idx="55">
                  <c:v>15.785235180646925</c:v>
                </c:pt>
                <c:pt idx="56">
                  <c:v>11.744551257869102</c:v>
                </c:pt>
                <c:pt idx="57">
                  <c:v>11.051375526572967</c:v>
                </c:pt>
                <c:pt idx="58">
                  <c:v>9.299775664835895</c:v>
                </c:pt>
                <c:pt idx="59">
                  <c:v>8.639892675671419</c:v>
                </c:pt>
                <c:pt idx="60">
                  <c:v>4.548946298712396</c:v>
                </c:pt>
                <c:pt idx="61">
                  <c:v>3.231960476754494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脑病二科</c:v>
                </c:pt>
                <c:pt idx="4">
                  <c:v>综合内科</c:v>
                </c:pt>
                <c:pt idx="5">
                  <c:v>运动损伤骨科</c:v>
                </c:pt>
                <c:pt idx="6">
                  <c:v>脑病三科</c:v>
                </c:pt>
                <c:pt idx="7">
                  <c:v>妇二科</c:v>
                </c:pt>
                <c:pt idx="8">
                  <c:v>乳腺甲状腺外科</c:v>
                </c:pt>
                <c:pt idx="9">
                  <c:v>胸外科</c:v>
                </c:pt>
                <c:pt idx="10">
                  <c:v>中医外治中心</c:v>
                </c:pt>
                <c:pt idx="11">
                  <c:v>西区重症医学科</c:v>
                </c:pt>
                <c:pt idx="12">
                  <c:v>普通外科</c:v>
                </c:pt>
                <c:pt idx="13">
                  <c:v>心病一科</c:v>
                </c:pt>
                <c:pt idx="14">
                  <c:v>身心医学科</c:v>
                </c:pt>
                <c:pt idx="15">
                  <c:v>心病三科</c:v>
                </c:pt>
                <c:pt idx="16">
                  <c:v>眼科</c:v>
                </c:pt>
                <c:pt idx="17">
                  <c:v>重症医学科</c:v>
                </c:pt>
                <c:pt idx="18">
                  <c:v>心病四科</c:v>
                </c:pt>
                <c:pt idx="19">
                  <c:v>肝胆外科</c:v>
                </c:pt>
                <c:pt idx="20">
                  <c:v>显微骨科</c:v>
                </c:pt>
                <c:pt idx="21">
                  <c:v>骨科</c:v>
                </c:pt>
                <c:pt idx="22">
                  <c:v>关节骨科</c:v>
                </c:pt>
                <c:pt idx="23">
                  <c:v>呼吸内科</c:v>
                </c:pt>
                <c:pt idx="24">
                  <c:v>心病二科</c:v>
                </c:pt>
                <c:pt idx="25">
                  <c:v>康复科</c:v>
                </c:pt>
                <c:pt idx="26">
                  <c:v>消化内科</c:v>
                </c:pt>
                <c:pt idx="27">
                  <c:v>皮肤科</c:v>
                </c:pt>
                <c:pt idx="28">
                  <c:v>小儿推拿科</c:v>
                </c:pt>
                <c:pt idx="29">
                  <c:v>脊柱骨科</c:v>
                </c:pt>
                <c:pt idx="30">
                  <c:v>男科</c:v>
                </c:pt>
                <c:pt idx="31">
                  <c:v>神经外科</c:v>
                </c:pt>
                <c:pt idx="32">
                  <c:v>肿瘤内科</c:v>
                </c:pt>
                <c:pt idx="33">
                  <c:v>内分泌科</c:v>
                </c:pt>
                <c:pt idx="34">
                  <c:v>东区重症医学科</c:v>
                </c:pt>
                <c:pt idx="35">
                  <c:v>微创骨科</c:v>
                </c:pt>
                <c:pt idx="36">
                  <c:v>推拿科</c:v>
                </c:pt>
                <c:pt idx="37">
                  <c:v>肝病科</c:v>
                </c:pt>
                <c:pt idx="38">
                  <c:v>脾胃科消化科合并</c:v>
                </c:pt>
                <c:pt idx="39">
                  <c:v>耳鼻喉科</c:v>
                </c:pt>
                <c:pt idx="40">
                  <c:v>治未病中心</c:v>
                </c:pt>
                <c:pt idx="41">
                  <c:v>产科</c:v>
                </c:pt>
                <c:pt idx="42">
                  <c:v>东区肾病科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妇科</c:v>
                </c:pt>
                <c:pt idx="46">
                  <c:v>中医经典科</c:v>
                </c:pt>
                <c:pt idx="47">
                  <c:v>风湿病科</c:v>
                </c:pt>
                <c:pt idx="48">
                  <c:v>肛肠科</c:v>
                </c:pt>
                <c:pt idx="49">
                  <c:v>老年医学科</c:v>
                </c:pt>
                <c:pt idx="50">
                  <c:v>医院</c:v>
                </c:pt>
                <c:pt idx="51">
                  <c:v>儿科</c:v>
                </c:pt>
                <c:pt idx="52">
                  <c:v>肾病科</c:v>
                </c:pt>
                <c:pt idx="53">
                  <c:v>神经内科</c:v>
                </c:pt>
                <c:pt idx="54">
                  <c:v>美容皮肤科</c:v>
                </c:pt>
                <c:pt idx="55">
                  <c:v>脑病一科</c:v>
                </c:pt>
                <c:pt idx="56">
                  <c:v>泌尿外科</c:v>
                </c:pt>
                <c:pt idx="57">
                  <c:v>口腔科</c:v>
                </c:pt>
                <c:pt idx="58">
                  <c:v>血液科</c:v>
                </c:pt>
                <c:pt idx="59">
                  <c:v>针灸科</c:v>
                </c:pt>
                <c:pt idx="60">
                  <c:v>心血管内科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99.83727414140213</c:v>
                </c:pt>
                <c:pt idx="2">
                  <c:v>93.33574214704426</c:v>
                </c:pt>
                <c:pt idx="3">
                  <c:v>92.41915465943251</c:v>
                </c:pt>
                <c:pt idx="4">
                  <c:v>90.84135282246996</c:v>
                </c:pt>
                <c:pt idx="5">
                  <c:v>85.73453693779697</c:v>
                </c:pt>
                <c:pt idx="6">
                  <c:v>85.56255139114502</c:v>
                </c:pt>
                <c:pt idx="7">
                  <c:v>84.34167194943197</c:v>
                </c:pt>
                <c:pt idx="8">
                  <c:v>83.76222646536857</c:v>
                </c:pt>
                <c:pt idx="9">
                  <c:v>81.14701344937991</c:v>
                </c:pt>
                <c:pt idx="10">
                  <c:v>79.03008439747676</c:v>
                </c:pt>
                <c:pt idx="11">
                  <c:v>76.47611916447163</c:v>
                </c:pt>
                <c:pt idx="12">
                  <c:v>72.56004087770121</c:v>
                </c:pt>
                <c:pt idx="13">
                  <c:v>72.41697406736048</c:v>
                </c:pt>
                <c:pt idx="14">
                  <c:v>69.75597459612906</c:v>
                </c:pt>
                <c:pt idx="15">
                  <c:v>69.71969667467845</c:v>
                </c:pt>
                <c:pt idx="16">
                  <c:v>66.99902443146249</c:v>
                </c:pt>
                <c:pt idx="17">
                  <c:v>66.91580851553059</c:v>
                </c:pt>
                <c:pt idx="18">
                  <c:v>66.16945883980404</c:v>
                </c:pt>
                <c:pt idx="19">
                  <c:v>65.88071259647735</c:v>
                </c:pt>
                <c:pt idx="20">
                  <c:v>64.10909923667376</c:v>
                </c:pt>
                <c:pt idx="21">
                  <c:v>61.22342969864885</c:v>
                </c:pt>
                <c:pt idx="22">
                  <c:v>59.08743581788996</c:v>
                </c:pt>
                <c:pt idx="23">
                  <c:v>58.79036051195988</c:v>
                </c:pt>
                <c:pt idx="24">
                  <c:v>56.47121998746895</c:v>
                </c:pt>
                <c:pt idx="25">
                  <c:v>56.2182716361644</c:v>
                </c:pt>
                <c:pt idx="26">
                  <c:v>55.97774328357477</c:v>
                </c:pt>
                <c:pt idx="27">
                  <c:v>54.95109898143857</c:v>
                </c:pt>
                <c:pt idx="28">
                  <c:v>54.88560278152183</c:v>
                </c:pt>
                <c:pt idx="29">
                  <c:v>54.677675550170804</c:v>
                </c:pt>
                <c:pt idx="30">
                  <c:v>53.45650492744428</c:v>
                </c:pt>
                <c:pt idx="31">
                  <c:v>53.26290531031098</c:v>
                </c:pt>
                <c:pt idx="32">
                  <c:v>52.79556784705231</c:v>
                </c:pt>
                <c:pt idx="33">
                  <c:v>52.68654123075718</c:v>
                </c:pt>
                <c:pt idx="34">
                  <c:v>52.608711706538</c:v>
                </c:pt>
                <c:pt idx="35">
                  <c:v>49.639963985074246</c:v>
                </c:pt>
                <c:pt idx="36">
                  <c:v>48.442600624048744</c:v>
                </c:pt>
                <c:pt idx="37">
                  <c:v>46.81958560960754</c:v>
                </c:pt>
                <c:pt idx="38">
                  <c:v>45.33610408882891</c:v>
                </c:pt>
                <c:pt idx="39">
                  <c:v>43.89815363347929</c:v>
                </c:pt>
                <c:pt idx="40">
                  <c:v>41.81379829044324</c:v>
                </c:pt>
                <c:pt idx="41">
                  <c:v>40.04154474145254</c:v>
                </c:pt>
                <c:pt idx="42">
                  <c:v>39.05751691865949</c:v>
                </c:pt>
                <c:pt idx="43">
                  <c:v>37.993481724064154</c:v>
                </c:pt>
                <c:pt idx="44">
                  <c:v>37.848359920905324</c:v>
                </c:pt>
                <c:pt idx="45">
                  <c:v>37.77990596280376</c:v>
                </c:pt>
                <c:pt idx="46">
                  <c:v>37.580814376423554</c:v>
                </c:pt>
                <c:pt idx="47">
                  <c:v>36.41728745599461</c:v>
                </c:pt>
                <c:pt idx="48">
                  <c:v>33.47299096983445</c:v>
                </c:pt>
                <c:pt idx="49">
                  <c:v>29.917464679734007</c:v>
                </c:pt>
                <c:pt idx="50">
                  <c:v>27.26681490130684</c:v>
                </c:pt>
                <c:pt idx="51">
                  <c:v>22.57956690970689</c:v>
                </c:pt>
                <c:pt idx="52">
                  <c:v>21.852445475388002</c:v>
                </c:pt>
                <c:pt idx="53">
                  <c:v>19.662904269196744</c:v>
                </c:pt>
                <c:pt idx="54">
                  <c:v>18.638706680160308</c:v>
                </c:pt>
                <c:pt idx="55">
                  <c:v>16.809881983802182</c:v>
                </c:pt>
                <c:pt idx="56">
                  <c:v>15.673851071929098</c:v>
                </c:pt>
                <c:pt idx="57">
                  <c:v>15.234149823887394</c:v>
                </c:pt>
                <c:pt idx="58">
                  <c:v>14.817026654019964</c:v>
                </c:pt>
                <c:pt idx="59">
                  <c:v>14.591224184845016</c:v>
                </c:pt>
                <c:pt idx="60">
                  <c:v>7.0489247177023655</c:v>
                </c:pt>
                <c:pt idx="61">
                  <c:v>2.0565584996305017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运动损伤骨科</c:v>
                </c:pt>
                <c:pt idx="2">
                  <c:v>脊柱骨科</c:v>
                </c:pt>
                <c:pt idx="3">
                  <c:v>产科</c:v>
                </c:pt>
                <c:pt idx="4">
                  <c:v>乳腺甲状腺外科</c:v>
                </c:pt>
                <c:pt idx="5">
                  <c:v>东区肾病科</c:v>
                </c:pt>
                <c:pt idx="6">
                  <c:v>心病三科</c:v>
                </c:pt>
                <c:pt idx="7">
                  <c:v>身心医学科</c:v>
                </c:pt>
                <c:pt idx="8">
                  <c:v>周围血管科</c:v>
                </c:pt>
                <c:pt idx="9">
                  <c:v>康复科</c:v>
                </c:pt>
                <c:pt idx="10">
                  <c:v>关节骨科</c:v>
                </c:pt>
                <c:pt idx="11">
                  <c:v>微创骨科</c:v>
                </c:pt>
                <c:pt idx="12">
                  <c:v>脾胃病科</c:v>
                </c:pt>
                <c:pt idx="13">
                  <c:v>小儿骨科</c:v>
                </c:pt>
                <c:pt idx="14">
                  <c:v>推拿科</c:v>
                </c:pt>
                <c:pt idx="15">
                  <c:v>骨科</c:v>
                </c:pt>
                <c:pt idx="16">
                  <c:v>肿瘤内科</c:v>
                </c:pt>
                <c:pt idx="17">
                  <c:v>肾脏内科</c:v>
                </c:pt>
                <c:pt idx="18">
                  <c:v>心病一科</c:v>
                </c:pt>
                <c:pt idx="19">
                  <c:v>妇二科</c:v>
                </c:pt>
                <c:pt idx="20">
                  <c:v>泌尿外科</c:v>
                </c:pt>
                <c:pt idx="21">
                  <c:v>皮肤科</c:v>
                </c:pt>
                <c:pt idx="22">
                  <c:v>肝胆外科</c:v>
                </c:pt>
                <c:pt idx="23">
                  <c:v>肛肠科</c:v>
                </c:pt>
                <c:pt idx="24">
                  <c:v>西区重症医学科</c:v>
                </c:pt>
                <c:pt idx="25">
                  <c:v>耳鼻喉科</c:v>
                </c:pt>
                <c:pt idx="26">
                  <c:v>东区重症医学科</c:v>
                </c:pt>
                <c:pt idx="27">
                  <c:v>神经外科</c:v>
                </c:pt>
                <c:pt idx="28">
                  <c:v>显微骨科</c:v>
                </c:pt>
                <c:pt idx="29">
                  <c:v>血液科</c:v>
                </c:pt>
                <c:pt idx="30">
                  <c:v>眼科</c:v>
                </c:pt>
                <c:pt idx="31">
                  <c:v>肾病科</c:v>
                </c:pt>
                <c:pt idx="32">
                  <c:v>口腔科</c:v>
                </c:pt>
                <c:pt idx="33">
                  <c:v>普通外科</c:v>
                </c:pt>
                <c:pt idx="34">
                  <c:v>心病二科</c:v>
                </c:pt>
                <c:pt idx="35">
                  <c:v>呼吸内科</c:v>
                </c:pt>
                <c:pt idx="36">
                  <c:v>内分泌科</c:v>
                </c:pt>
                <c:pt idx="37">
                  <c:v>综合内科</c:v>
                </c:pt>
                <c:pt idx="38">
                  <c:v>针灸科</c:v>
                </c:pt>
                <c:pt idx="39">
                  <c:v>胸外科</c:v>
                </c:pt>
                <c:pt idx="40">
                  <c:v>脑病二科</c:v>
                </c:pt>
                <c:pt idx="41">
                  <c:v>心血管内科</c:v>
                </c:pt>
                <c:pt idx="42">
                  <c:v>脾胃科消化科合并</c:v>
                </c:pt>
                <c:pt idx="43">
                  <c:v>妇科妇二科合并</c:v>
                </c:pt>
                <c:pt idx="44">
                  <c:v>脑病三科</c:v>
                </c:pt>
                <c:pt idx="45">
                  <c:v>风湿病科</c:v>
                </c:pt>
                <c:pt idx="46">
                  <c:v>妇科</c:v>
                </c:pt>
                <c:pt idx="47">
                  <c:v>中医经典科</c:v>
                </c:pt>
                <c:pt idx="48">
                  <c:v>男科</c:v>
                </c:pt>
                <c:pt idx="49">
                  <c:v>儿科</c:v>
                </c:pt>
                <c:pt idx="50">
                  <c:v>老年医学科</c:v>
                </c:pt>
                <c:pt idx="51">
                  <c:v>治未病中心</c:v>
                </c:pt>
                <c:pt idx="52">
                  <c:v>美容皮肤科</c:v>
                </c:pt>
                <c:pt idx="53">
                  <c:v>消化内科</c:v>
                </c:pt>
                <c:pt idx="54">
                  <c:v>心病四科</c:v>
                </c:pt>
                <c:pt idx="55">
                  <c:v>肝病科</c:v>
                </c:pt>
                <c:pt idx="56">
                  <c:v>神经内科</c:v>
                </c:pt>
                <c:pt idx="57">
                  <c:v>小儿推拿科</c:v>
                </c:pt>
                <c:pt idx="58">
                  <c:v>重症医学科</c:v>
                </c:pt>
                <c:pt idx="59">
                  <c:v>中医外治中心</c:v>
                </c:pt>
                <c:pt idx="60">
                  <c:v>创伤骨科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1.4351871024168228</c:v>
                </c:pt>
                <c:pt idx="2">
                  <c:v>1.0662944610006821</c:v>
                </c:pt>
                <c:pt idx="3">
                  <c:v>0.47425054551128903</c:v>
                </c:pt>
                <c:pt idx="4">
                  <c:v>0.4342670454333167</c:v>
                </c:pt>
                <c:pt idx="5">
                  <c:v>0.11606781506766045</c:v>
                </c:pt>
                <c:pt idx="6">
                  <c:v>0.10878600404936829</c:v>
                </c:pt>
                <c:pt idx="7">
                  <c:v>0.10277139338757765</c:v>
                </c:pt>
                <c:pt idx="8">
                  <c:v>0.09601986848393287</c:v>
                </c:pt>
                <c:pt idx="9">
                  <c:v>0.07139976486558945</c:v>
                </c:pt>
                <c:pt idx="10">
                  <c:v>0.06694212395697074</c:v>
                </c:pt>
                <c:pt idx="11">
                  <c:v>0.06600332105546697</c:v>
                </c:pt>
                <c:pt idx="12">
                  <c:v>0.0612462549396801</c:v>
                </c:pt>
                <c:pt idx="13">
                  <c:v>0.06003178727755966</c:v>
                </c:pt>
                <c:pt idx="14">
                  <c:v>0.05235099061355833</c:v>
                </c:pt>
                <c:pt idx="15">
                  <c:v>0.04644503364650825</c:v>
                </c:pt>
                <c:pt idx="16">
                  <c:v>0.04456466182464355</c:v>
                </c:pt>
                <c:pt idx="17">
                  <c:v>0.03957926165542016</c:v>
                </c:pt>
                <c:pt idx="18">
                  <c:v>0.038450496843121226</c:v>
                </c:pt>
                <c:pt idx="19">
                  <c:v>0.037836273923758254</c:v>
                </c:pt>
                <c:pt idx="20">
                  <c:v>0.03379679985544886</c:v>
                </c:pt>
                <c:pt idx="21">
                  <c:v>0.03277645237198386</c:v>
                </c:pt>
                <c:pt idx="22">
                  <c:v>0.03230527831447675</c:v>
                </c:pt>
                <c:pt idx="23">
                  <c:v>0.030875413786415916</c:v>
                </c:pt>
                <c:pt idx="24">
                  <c:v>0.027960896254412986</c:v>
                </c:pt>
                <c:pt idx="25">
                  <c:v>0.02442916955141139</c:v>
                </c:pt>
                <c:pt idx="26">
                  <c:v>0.023186281357658163</c:v>
                </c:pt>
                <c:pt idx="27">
                  <c:v>0.021896430075873292</c:v>
                </c:pt>
                <c:pt idx="28">
                  <c:v>0.02177553972616591</c:v>
                </c:pt>
                <c:pt idx="29">
                  <c:v>0.02174451001641334</c:v>
                </c:pt>
                <c:pt idx="30">
                  <c:v>0.0208797963658222</c:v>
                </c:pt>
                <c:pt idx="31">
                  <c:v>0.020559569762609312</c:v>
                </c:pt>
                <c:pt idx="32">
                  <c:v>0.02052770701282895</c:v>
                </c:pt>
                <c:pt idx="33">
                  <c:v>0.02023758743498501</c:v>
                </c:pt>
                <c:pt idx="34">
                  <c:v>0.019592839012028775</c:v>
                </c:pt>
                <c:pt idx="35">
                  <c:v>0.01850294436533578</c:v>
                </c:pt>
                <c:pt idx="36">
                  <c:v>0.01819687624863545</c:v>
                </c:pt>
                <c:pt idx="37">
                  <c:v>0.017582475229313454</c:v>
                </c:pt>
                <c:pt idx="38">
                  <c:v>0.01632266285616729</c:v>
                </c:pt>
                <c:pt idx="39">
                  <c:v>0.015568426265742485</c:v>
                </c:pt>
                <c:pt idx="40">
                  <c:v>0.015312686580938924</c:v>
                </c:pt>
                <c:pt idx="41">
                  <c:v>0.015229387923270844</c:v>
                </c:pt>
                <c:pt idx="42">
                  <c:v>0.014415392923927172</c:v>
                </c:pt>
                <c:pt idx="43">
                  <c:v>0.013754198118806104</c:v>
                </c:pt>
                <c:pt idx="44">
                  <c:v>0.01349178321966361</c:v>
                </c:pt>
                <c:pt idx="45">
                  <c:v>0.013231687055865448</c:v>
                </c:pt>
                <c:pt idx="46">
                  <c:v>0.01318339831517806</c:v>
                </c:pt>
                <c:pt idx="47">
                  <c:v>0.012929148308064567</c:v>
                </c:pt>
                <c:pt idx="48">
                  <c:v>0.012873018881741896</c:v>
                </c:pt>
                <c:pt idx="49">
                  <c:v>0.012662776057276713</c:v>
                </c:pt>
                <c:pt idx="50">
                  <c:v>0.012627486146949135</c:v>
                </c:pt>
                <c:pt idx="51">
                  <c:v>0.012583670664214057</c:v>
                </c:pt>
                <c:pt idx="52">
                  <c:v>0.01182119952409747</c:v>
                </c:pt>
                <c:pt idx="53">
                  <c:v>0.01179709110963907</c:v>
                </c:pt>
                <c:pt idx="54">
                  <c:v>0.011682224039136636</c:v>
                </c:pt>
                <c:pt idx="55">
                  <c:v>0.011430379320457394</c:v>
                </c:pt>
                <c:pt idx="56">
                  <c:v>0.011314761539491725</c:v>
                </c:pt>
                <c:pt idx="57">
                  <c:v>0.01097204369338987</c:v>
                </c:pt>
                <c:pt idx="58">
                  <c:v>0.010667574300409917</c:v>
                </c:pt>
                <c:pt idx="59">
                  <c:v>0.01049857015567659</c:v>
                </c:pt>
                <c:pt idx="60">
                  <c:v>0.010275932155937376</c:v>
                </c:pt>
                <c:pt idx="61">
                  <c:v>0.01010470918114505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口腔科</c:v>
                </c:pt>
                <c:pt idx="2">
                  <c:v>消化内科</c:v>
                </c:pt>
                <c:pt idx="3">
                  <c:v>心病二科</c:v>
                </c:pt>
                <c:pt idx="4">
                  <c:v>骨科</c:v>
                </c:pt>
                <c:pt idx="5">
                  <c:v>血液科</c:v>
                </c:pt>
                <c:pt idx="6">
                  <c:v>周围血管科</c:v>
                </c:pt>
                <c:pt idx="7">
                  <c:v>心血管内科</c:v>
                </c:pt>
                <c:pt idx="8">
                  <c:v>乳腺甲状腺外科</c:v>
                </c:pt>
                <c:pt idx="9">
                  <c:v>肾病科</c:v>
                </c:pt>
                <c:pt idx="10">
                  <c:v>内分泌科</c:v>
                </c:pt>
                <c:pt idx="11">
                  <c:v>心病一科</c:v>
                </c:pt>
                <c:pt idx="12">
                  <c:v>身心医学科</c:v>
                </c:pt>
                <c:pt idx="13">
                  <c:v>老年医学科</c:v>
                </c:pt>
                <c:pt idx="14">
                  <c:v>风湿病科</c:v>
                </c:pt>
                <c:pt idx="15">
                  <c:v>脾胃病科</c:v>
                </c:pt>
                <c:pt idx="16">
                  <c:v>针灸科</c:v>
                </c:pt>
                <c:pt idx="17">
                  <c:v>妇科</c:v>
                </c:pt>
                <c:pt idx="18">
                  <c:v>儿科</c:v>
                </c:pt>
                <c:pt idx="19">
                  <c:v>普通外科</c:v>
                </c:pt>
                <c:pt idx="20">
                  <c:v>康复科</c:v>
                </c:pt>
                <c:pt idx="21">
                  <c:v>神经外科</c:v>
                </c:pt>
                <c:pt idx="22">
                  <c:v>脑病二科</c:v>
                </c:pt>
                <c:pt idx="23">
                  <c:v>显微骨科</c:v>
                </c:pt>
                <c:pt idx="24">
                  <c:v>运动损伤骨科</c:v>
                </c:pt>
                <c:pt idx="25">
                  <c:v>重症医学科</c:v>
                </c:pt>
                <c:pt idx="26">
                  <c:v>耳鼻喉科</c:v>
                </c:pt>
                <c:pt idx="27">
                  <c:v>东区肾病科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脑病一科</c:v>
                </c:pt>
                <c:pt idx="31">
                  <c:v>妇科妇二科合并</c:v>
                </c:pt>
                <c:pt idx="32">
                  <c:v>神经内科</c:v>
                </c:pt>
                <c:pt idx="33">
                  <c:v>呼吸内科</c:v>
                </c:pt>
                <c:pt idx="34">
                  <c:v>推拿科</c:v>
                </c:pt>
                <c:pt idx="35">
                  <c:v>中医外治中心</c:v>
                </c:pt>
                <c:pt idx="36">
                  <c:v>产科</c:v>
                </c:pt>
                <c:pt idx="37">
                  <c:v>东区重症医学科</c:v>
                </c:pt>
                <c:pt idx="38">
                  <c:v>心病四科</c:v>
                </c:pt>
                <c:pt idx="39">
                  <c:v>脊柱骨科</c:v>
                </c:pt>
                <c:pt idx="40">
                  <c:v>皮肤科</c:v>
                </c:pt>
                <c:pt idx="41">
                  <c:v>小儿推拿科</c:v>
                </c:pt>
                <c:pt idx="42">
                  <c:v>肝胆外科</c:v>
                </c:pt>
                <c:pt idx="43">
                  <c:v>男科</c:v>
                </c:pt>
                <c:pt idx="44">
                  <c:v>肛肠科</c:v>
                </c:pt>
                <c:pt idx="45">
                  <c:v>脾胃科消化科合并</c:v>
                </c:pt>
                <c:pt idx="46">
                  <c:v>肾脏内科</c:v>
                </c:pt>
                <c:pt idx="47">
                  <c:v>医院</c:v>
                </c:pt>
                <c:pt idx="48">
                  <c:v>中医经典科</c:v>
                </c:pt>
                <c:pt idx="49">
                  <c:v>心病三科</c:v>
                </c:pt>
                <c:pt idx="50">
                  <c:v>微创骨科</c:v>
                </c:pt>
                <c:pt idx="51">
                  <c:v>美容皮肤科</c:v>
                </c:pt>
                <c:pt idx="52">
                  <c:v>小儿骨科</c:v>
                </c:pt>
                <c:pt idx="53">
                  <c:v>胸外科</c:v>
                </c:pt>
                <c:pt idx="54">
                  <c:v>眼科</c:v>
                </c:pt>
                <c:pt idx="55">
                  <c:v>关节骨科</c:v>
                </c:pt>
                <c:pt idx="56">
                  <c:v>肝病科</c:v>
                </c:pt>
                <c:pt idx="57">
                  <c:v>妇二科</c:v>
                </c:pt>
                <c:pt idx="58">
                  <c:v>肿瘤内科</c:v>
                </c:pt>
                <c:pt idx="59">
                  <c:v>泌尿外科</c:v>
                </c:pt>
                <c:pt idx="60">
                  <c:v>脑病三科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96.0673054588887</c:v>
                </c:pt>
                <c:pt idx="2">
                  <c:v>94.19513261609369</c:v>
                </c:pt>
                <c:pt idx="3">
                  <c:v>93.82147889557183</c:v>
                </c:pt>
                <c:pt idx="4">
                  <c:v>92.22066562342154</c:v>
                </c:pt>
                <c:pt idx="5">
                  <c:v>90.45689283186863</c:v>
                </c:pt>
                <c:pt idx="6">
                  <c:v>89.20473144652549</c:v>
                </c:pt>
                <c:pt idx="7">
                  <c:v>88.96860121627077</c:v>
                </c:pt>
                <c:pt idx="8">
                  <c:v>87.62539374441754</c:v>
                </c:pt>
                <c:pt idx="9">
                  <c:v>86.60962159307468</c:v>
                </c:pt>
                <c:pt idx="10">
                  <c:v>83.61346136277653</c:v>
                </c:pt>
                <c:pt idx="11">
                  <c:v>83.59253886180905</c:v>
                </c:pt>
                <c:pt idx="12">
                  <c:v>82.31308975229372</c:v>
                </c:pt>
                <c:pt idx="13">
                  <c:v>80.57749448772522</c:v>
                </c:pt>
                <c:pt idx="14">
                  <c:v>78.68924279009703</c:v>
                </c:pt>
                <c:pt idx="15">
                  <c:v>78.35537580763567</c:v>
                </c:pt>
                <c:pt idx="16">
                  <c:v>74.60383644826739</c:v>
                </c:pt>
                <c:pt idx="17">
                  <c:v>74.18446876032512</c:v>
                </c:pt>
                <c:pt idx="18">
                  <c:v>73.31925510967847</c:v>
                </c:pt>
                <c:pt idx="19">
                  <c:v>73.2245993294511</c:v>
                </c:pt>
                <c:pt idx="20">
                  <c:v>71.13220994137927</c:v>
                </c:pt>
                <c:pt idx="21">
                  <c:v>70.7736801112766</c:v>
                </c:pt>
                <c:pt idx="22">
                  <c:v>70.52718897885728</c:v>
                </c:pt>
                <c:pt idx="23">
                  <c:v>68.64359520491591</c:v>
                </c:pt>
                <c:pt idx="24">
                  <c:v>63.57336996029613</c:v>
                </c:pt>
                <c:pt idx="25">
                  <c:v>62.69739690064939</c:v>
                </c:pt>
                <c:pt idx="26">
                  <c:v>61.75706171166783</c:v>
                </c:pt>
                <c:pt idx="27">
                  <c:v>61.525547804990254</c:v>
                </c:pt>
                <c:pt idx="28">
                  <c:v>61.09963119106549</c:v>
                </c:pt>
                <c:pt idx="29">
                  <c:v>60.89741562073746</c:v>
                </c:pt>
                <c:pt idx="30">
                  <c:v>58.58728127989425</c:v>
                </c:pt>
                <c:pt idx="31">
                  <c:v>57.0584572172332</c:v>
                </c:pt>
                <c:pt idx="32">
                  <c:v>54.37522193511145</c:v>
                </c:pt>
                <c:pt idx="33">
                  <c:v>54.20588672693853</c:v>
                </c:pt>
                <c:pt idx="34">
                  <c:v>52.23131099207327</c:v>
                </c:pt>
                <c:pt idx="35">
                  <c:v>52.2255508665232</c:v>
                </c:pt>
                <c:pt idx="36">
                  <c:v>51.443613742432724</c:v>
                </c:pt>
                <c:pt idx="37">
                  <c:v>48.4338788368002</c:v>
                </c:pt>
                <c:pt idx="38">
                  <c:v>47.86271049122944</c:v>
                </c:pt>
                <c:pt idx="39">
                  <c:v>45.13173570884676</c:v>
                </c:pt>
                <c:pt idx="40">
                  <c:v>44.96735460017832</c:v>
                </c:pt>
                <c:pt idx="41">
                  <c:v>44.556208297069965</c:v>
                </c:pt>
                <c:pt idx="42">
                  <c:v>43.131095214004205</c:v>
                </c:pt>
                <c:pt idx="43">
                  <c:v>41.42615594169979</c:v>
                </c:pt>
                <c:pt idx="44">
                  <c:v>39.53070520148544</c:v>
                </c:pt>
                <c:pt idx="45">
                  <c:v>38.04349285890344</c:v>
                </c:pt>
                <c:pt idx="46">
                  <c:v>37.946155413683876</c:v>
                </c:pt>
                <c:pt idx="47">
                  <c:v>37.760480857733995</c:v>
                </c:pt>
                <c:pt idx="48">
                  <c:v>31.244203062085585</c:v>
                </c:pt>
                <c:pt idx="49">
                  <c:v>29.600364076467265</c:v>
                </c:pt>
                <c:pt idx="50">
                  <c:v>29.58567097942155</c:v>
                </c:pt>
                <c:pt idx="51">
                  <c:v>21.390623142310204</c:v>
                </c:pt>
                <c:pt idx="52">
                  <c:v>20.993124259889377</c:v>
                </c:pt>
                <c:pt idx="53">
                  <c:v>18.218842679748906</c:v>
                </c:pt>
                <c:pt idx="54">
                  <c:v>18.167050787823147</c:v>
                </c:pt>
                <c:pt idx="55">
                  <c:v>16.199144638819913</c:v>
                </c:pt>
                <c:pt idx="56">
                  <c:v>13.57964678096847</c:v>
                </c:pt>
                <c:pt idx="57">
                  <c:v>11.464560706685175</c:v>
                </c:pt>
                <c:pt idx="58">
                  <c:v>9.709808182017758</c:v>
                </c:pt>
                <c:pt idx="59">
                  <c:v>8.16179397039722</c:v>
                </c:pt>
                <c:pt idx="60">
                  <c:v>2.3687703710641874</c:v>
                </c:pt>
                <c:pt idx="61">
                  <c:v>1.232694182804859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神经内科</c:v>
                </c:pt>
                <c:pt idx="2">
                  <c:v>心病四科</c:v>
                </c:pt>
                <c:pt idx="3">
                  <c:v>泌尿外科</c:v>
                </c:pt>
                <c:pt idx="4">
                  <c:v>神经外科</c:v>
                </c:pt>
                <c:pt idx="5">
                  <c:v>胸外科</c:v>
                </c:pt>
                <c:pt idx="6">
                  <c:v>推拿科</c:v>
                </c:pt>
                <c:pt idx="7">
                  <c:v>运动损伤骨科</c:v>
                </c:pt>
                <c:pt idx="8">
                  <c:v>皮肤科</c:v>
                </c:pt>
                <c:pt idx="9">
                  <c:v>微创骨科</c:v>
                </c:pt>
                <c:pt idx="10">
                  <c:v>心病二科</c:v>
                </c:pt>
                <c:pt idx="11">
                  <c:v>心血管内科</c:v>
                </c:pt>
                <c:pt idx="12">
                  <c:v>中医外治中心</c:v>
                </c:pt>
                <c:pt idx="13">
                  <c:v>骨科</c:v>
                </c:pt>
                <c:pt idx="14">
                  <c:v>西区重症医学科</c:v>
                </c:pt>
                <c:pt idx="15">
                  <c:v>身心医学科</c:v>
                </c:pt>
                <c:pt idx="16">
                  <c:v>脊柱骨科</c:v>
                </c:pt>
                <c:pt idx="17">
                  <c:v>周围血管科</c:v>
                </c:pt>
                <c:pt idx="18">
                  <c:v>血液科</c:v>
                </c:pt>
                <c:pt idx="19">
                  <c:v>肿瘤内科</c:v>
                </c:pt>
                <c:pt idx="20">
                  <c:v>脑病一科</c:v>
                </c:pt>
                <c:pt idx="21">
                  <c:v>老年医学科</c:v>
                </c:pt>
                <c:pt idx="22">
                  <c:v>心病三科</c:v>
                </c:pt>
                <c:pt idx="23">
                  <c:v>脾胃病科</c:v>
                </c:pt>
                <c:pt idx="24">
                  <c:v>心病一科</c:v>
                </c:pt>
                <c:pt idx="25">
                  <c:v>肝胆外科</c:v>
                </c:pt>
                <c:pt idx="26">
                  <c:v>脑病二科</c:v>
                </c:pt>
                <c:pt idx="27">
                  <c:v>消化内科</c:v>
                </c:pt>
                <c:pt idx="28">
                  <c:v>小儿推拿科</c:v>
                </c:pt>
                <c:pt idx="29">
                  <c:v>医院</c:v>
                </c:pt>
                <c:pt idx="30">
                  <c:v>肾病科</c:v>
                </c:pt>
                <c:pt idx="31">
                  <c:v>肝病科</c:v>
                </c:pt>
                <c:pt idx="32">
                  <c:v>小儿骨科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脾胃科消化科合并</c:v>
                </c:pt>
                <c:pt idx="36">
                  <c:v>关节骨科</c:v>
                </c:pt>
                <c:pt idx="37">
                  <c:v>产科</c:v>
                </c:pt>
                <c:pt idx="38">
                  <c:v>呼吸内科</c:v>
                </c:pt>
                <c:pt idx="39">
                  <c:v>美容皮肤科</c:v>
                </c:pt>
                <c:pt idx="40">
                  <c:v>妇二科</c:v>
                </c:pt>
                <c:pt idx="41">
                  <c:v>男科</c:v>
                </c:pt>
                <c:pt idx="42">
                  <c:v>肛肠科</c:v>
                </c:pt>
                <c:pt idx="43">
                  <c:v>针灸科</c:v>
                </c:pt>
                <c:pt idx="44">
                  <c:v>重症医学科</c:v>
                </c:pt>
                <c:pt idx="45">
                  <c:v>内分泌科</c:v>
                </c:pt>
                <c:pt idx="46">
                  <c:v>肾脏内科</c:v>
                </c:pt>
                <c:pt idx="47">
                  <c:v>中医经典科</c:v>
                </c:pt>
                <c:pt idx="48">
                  <c:v>显微骨科</c:v>
                </c:pt>
                <c:pt idx="49">
                  <c:v>耳鼻喉科</c:v>
                </c:pt>
                <c:pt idx="50">
                  <c:v>脑病三科</c:v>
                </c:pt>
                <c:pt idx="51">
                  <c:v>创伤骨科</c:v>
                </c:pt>
                <c:pt idx="52">
                  <c:v>妇科</c:v>
                </c:pt>
                <c:pt idx="53">
                  <c:v>眼科</c:v>
                </c:pt>
                <c:pt idx="54">
                  <c:v>儿科</c:v>
                </c:pt>
                <c:pt idx="55">
                  <c:v>口腔科</c:v>
                </c:pt>
                <c:pt idx="56">
                  <c:v>普通外科</c:v>
                </c:pt>
                <c:pt idx="57">
                  <c:v>风湿病科</c:v>
                </c:pt>
                <c:pt idx="58">
                  <c:v>妇科妇二科合并</c:v>
                </c:pt>
                <c:pt idx="59">
                  <c:v>综合内科</c:v>
                </c:pt>
                <c:pt idx="60">
                  <c:v>乳腺甲状腺外科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48.40203266701426</c:v>
                </c:pt>
                <c:pt idx="2">
                  <c:v>32.260327018004524</c:v>
                </c:pt>
                <c:pt idx="3">
                  <c:v>20.227640204396096</c:v>
                </c:pt>
                <c:pt idx="4">
                  <c:v>17.10523676170924</c:v>
                </c:pt>
                <c:pt idx="5">
                  <c:v>16.996463458784824</c:v>
                </c:pt>
                <c:pt idx="6">
                  <c:v>16.286185897814423</c:v>
                </c:pt>
                <c:pt idx="7">
                  <c:v>15.452211028905948</c:v>
                </c:pt>
                <c:pt idx="8">
                  <c:v>15.368968604791464</c:v>
                </c:pt>
                <c:pt idx="9">
                  <c:v>13.8106165572776</c:v>
                </c:pt>
                <c:pt idx="10">
                  <c:v>13.281420156056678</c:v>
                </c:pt>
                <c:pt idx="11">
                  <c:v>13.16951401252215</c:v>
                </c:pt>
                <c:pt idx="12">
                  <c:v>12.477911101235046</c:v>
                </c:pt>
                <c:pt idx="13">
                  <c:v>10.491324376277595</c:v>
                </c:pt>
                <c:pt idx="14">
                  <c:v>10.466983556226655</c:v>
                </c:pt>
                <c:pt idx="15">
                  <c:v>10.32663663237899</c:v>
                </c:pt>
                <c:pt idx="16">
                  <c:v>9.830892995140294</c:v>
                </c:pt>
                <c:pt idx="17">
                  <c:v>9.610848487576124</c:v>
                </c:pt>
                <c:pt idx="18">
                  <c:v>9.564476137202654</c:v>
                </c:pt>
                <c:pt idx="19">
                  <c:v>9.54162976923756</c:v>
                </c:pt>
                <c:pt idx="20">
                  <c:v>9.342418416908053</c:v>
                </c:pt>
                <c:pt idx="21">
                  <c:v>9.13836486237283</c:v>
                </c:pt>
                <c:pt idx="22">
                  <c:v>9.05474791937443</c:v>
                </c:pt>
                <c:pt idx="23">
                  <c:v>9.044802283924895</c:v>
                </c:pt>
                <c:pt idx="24">
                  <c:v>8.627460091409775</c:v>
                </c:pt>
                <c:pt idx="25">
                  <c:v>8.446959678510618</c:v>
                </c:pt>
                <c:pt idx="26">
                  <c:v>8.05997593102305</c:v>
                </c:pt>
                <c:pt idx="27">
                  <c:v>8.054592719387438</c:v>
                </c:pt>
                <c:pt idx="28">
                  <c:v>7.592089313214624</c:v>
                </c:pt>
                <c:pt idx="29">
                  <c:v>7.4548772454840515</c:v>
                </c:pt>
                <c:pt idx="30">
                  <c:v>7.40033111274939</c:v>
                </c:pt>
                <c:pt idx="31">
                  <c:v>7.158013931686934</c:v>
                </c:pt>
                <c:pt idx="32">
                  <c:v>7.110273129876666</c:v>
                </c:pt>
                <c:pt idx="33">
                  <c:v>6.8341636250543765</c:v>
                </c:pt>
                <c:pt idx="34">
                  <c:v>6.788298834733651</c:v>
                </c:pt>
                <c:pt idx="35">
                  <c:v>6.668776339540967</c:v>
                </c:pt>
                <c:pt idx="36">
                  <c:v>6.656741621988965</c:v>
                </c:pt>
                <c:pt idx="37">
                  <c:v>6.465588050804751</c:v>
                </c:pt>
                <c:pt idx="38">
                  <c:v>6.40008448560466</c:v>
                </c:pt>
                <c:pt idx="39">
                  <c:v>6.34390244649238</c:v>
                </c:pt>
                <c:pt idx="40">
                  <c:v>6.332990727237979</c:v>
                </c:pt>
                <c:pt idx="41">
                  <c:v>6.291891761644676</c:v>
                </c:pt>
                <c:pt idx="42">
                  <c:v>6.198175562581202</c:v>
                </c:pt>
                <c:pt idx="43">
                  <c:v>6.187303816609568</c:v>
                </c:pt>
                <c:pt idx="44">
                  <c:v>5.9001585535964045</c:v>
                </c:pt>
                <c:pt idx="45">
                  <c:v>5.791678251304143</c:v>
                </c:pt>
                <c:pt idx="46">
                  <c:v>5.7313766597042175</c:v>
                </c:pt>
                <c:pt idx="47">
                  <c:v>5.259192502276982</c:v>
                </c:pt>
                <c:pt idx="48">
                  <c:v>5.250801299996069</c:v>
                </c:pt>
                <c:pt idx="49">
                  <c:v>4.964297098585028</c:v>
                </c:pt>
                <c:pt idx="50">
                  <c:v>4.505606416921918</c:v>
                </c:pt>
                <c:pt idx="51">
                  <c:v>4.245219452346279</c:v>
                </c:pt>
                <c:pt idx="52">
                  <c:v>4.01799802570375</c:v>
                </c:pt>
                <c:pt idx="53">
                  <c:v>3.748996685828689</c:v>
                </c:pt>
                <c:pt idx="54">
                  <c:v>3.734621522779513</c:v>
                </c:pt>
                <c:pt idx="55">
                  <c:v>3.204278565014097</c:v>
                </c:pt>
                <c:pt idx="56">
                  <c:v>2.8891504853630763</c:v>
                </c:pt>
                <c:pt idx="57">
                  <c:v>2.401375980165641</c:v>
                </c:pt>
                <c:pt idx="58">
                  <c:v>2.263346848071859</c:v>
                </c:pt>
                <c:pt idx="59">
                  <c:v>2.242073109531301</c:v>
                </c:pt>
                <c:pt idx="60">
                  <c:v>1.8802922629279015</c:v>
                </c:pt>
                <c:pt idx="61">
                  <c:v>1.3561258215262788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肾脏内科</c:v>
                </c:pt>
                <c:pt idx="2">
                  <c:v>脑病三科</c:v>
                </c:pt>
                <c:pt idx="3">
                  <c:v>西区重症医学科</c:v>
                </c:pt>
                <c:pt idx="4">
                  <c:v>眼科</c:v>
                </c:pt>
                <c:pt idx="5">
                  <c:v>美容皮肤科</c:v>
                </c:pt>
                <c:pt idx="6">
                  <c:v>肝胆外科</c:v>
                </c:pt>
                <c:pt idx="7">
                  <c:v>呼吸内科</c:v>
                </c:pt>
                <c:pt idx="8">
                  <c:v>脾胃病科</c:v>
                </c:pt>
                <c:pt idx="9">
                  <c:v>骨科</c:v>
                </c:pt>
                <c:pt idx="10">
                  <c:v>胸外科</c:v>
                </c:pt>
                <c:pt idx="11">
                  <c:v>神经外科</c:v>
                </c:pt>
                <c:pt idx="12">
                  <c:v>推拿科</c:v>
                </c:pt>
                <c:pt idx="13">
                  <c:v>神经内科</c:v>
                </c:pt>
                <c:pt idx="14">
                  <c:v>周围血管科</c:v>
                </c:pt>
                <c:pt idx="15">
                  <c:v>妇科妇二科合并</c:v>
                </c:pt>
                <c:pt idx="16">
                  <c:v>皮肤科</c:v>
                </c:pt>
                <c:pt idx="17">
                  <c:v>心血管内科</c:v>
                </c:pt>
                <c:pt idx="18">
                  <c:v>心病四科</c:v>
                </c:pt>
                <c:pt idx="19">
                  <c:v>心病一科</c:v>
                </c:pt>
                <c:pt idx="20">
                  <c:v>产科</c:v>
                </c:pt>
                <c:pt idx="21">
                  <c:v>重症医学科</c:v>
                </c:pt>
                <c:pt idx="22">
                  <c:v>治未病中心</c:v>
                </c:pt>
                <c:pt idx="23">
                  <c:v>脑病二科</c:v>
                </c:pt>
                <c:pt idx="24">
                  <c:v>小儿推拿科</c:v>
                </c:pt>
                <c:pt idx="25">
                  <c:v>乳腺甲状腺外科</c:v>
                </c:pt>
                <c:pt idx="26">
                  <c:v>耳鼻喉科</c:v>
                </c:pt>
                <c:pt idx="27">
                  <c:v>肛肠科</c:v>
                </c:pt>
                <c:pt idx="28">
                  <c:v>消化内科</c:v>
                </c:pt>
                <c:pt idx="29">
                  <c:v>普通外科</c:v>
                </c:pt>
                <c:pt idx="30">
                  <c:v>脊柱骨科</c:v>
                </c:pt>
                <c:pt idx="31">
                  <c:v>心病三科</c:v>
                </c:pt>
                <c:pt idx="32">
                  <c:v>关节骨科</c:v>
                </c:pt>
                <c:pt idx="33">
                  <c:v>儿科</c:v>
                </c:pt>
                <c:pt idx="34">
                  <c:v>小儿骨科</c:v>
                </c:pt>
                <c:pt idx="35">
                  <c:v>显微骨科</c:v>
                </c:pt>
                <c:pt idx="36">
                  <c:v>康复科</c:v>
                </c:pt>
                <c:pt idx="37">
                  <c:v>风湿病科</c:v>
                </c:pt>
                <c:pt idx="38">
                  <c:v>妇二科</c:v>
                </c:pt>
                <c:pt idx="39">
                  <c:v>老年医学科</c:v>
                </c:pt>
                <c:pt idx="40">
                  <c:v>脾胃科消化科合并</c:v>
                </c:pt>
                <c:pt idx="41">
                  <c:v>中医经典科</c:v>
                </c:pt>
                <c:pt idx="42">
                  <c:v>针灸科</c:v>
                </c:pt>
                <c:pt idx="43">
                  <c:v>微创骨科</c:v>
                </c:pt>
                <c:pt idx="44">
                  <c:v>东区重症医学科</c:v>
                </c:pt>
                <c:pt idx="45">
                  <c:v>身心医学科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创伤骨科</c:v>
                </c:pt>
                <c:pt idx="49">
                  <c:v>妇科</c:v>
                </c:pt>
                <c:pt idx="50">
                  <c:v>运动损伤骨科</c:v>
                </c:pt>
                <c:pt idx="51">
                  <c:v>肾病科</c:v>
                </c:pt>
                <c:pt idx="52">
                  <c:v>东区肾病科</c:v>
                </c:pt>
                <c:pt idx="53">
                  <c:v>肿瘤内科</c:v>
                </c:pt>
                <c:pt idx="54">
                  <c:v>综合内科</c:v>
                </c:pt>
                <c:pt idx="55">
                  <c:v>血液科</c:v>
                </c:pt>
                <c:pt idx="56">
                  <c:v>内分泌科</c:v>
                </c:pt>
                <c:pt idx="57">
                  <c:v>口腔科</c:v>
                </c:pt>
                <c:pt idx="58">
                  <c:v>男科</c:v>
                </c:pt>
                <c:pt idx="59">
                  <c:v>肝病科</c:v>
                </c:pt>
                <c:pt idx="60">
                  <c:v>泌尿外科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0.002353536246687209</c:v>
                </c:pt>
                <c:pt idx="2">
                  <c:v>0.002342972393802338</c:v>
                </c:pt>
                <c:pt idx="3">
                  <c:v>0.002308309791256817</c:v>
                </c:pt>
                <c:pt idx="4">
                  <c:v>0.0022837437996912004</c:v>
                </c:pt>
                <c:pt idx="5">
                  <c:v>0.0021898677592252836</c:v>
                </c:pt>
                <c:pt idx="6">
                  <c:v>0.002179693376554074</c:v>
                </c:pt>
                <c:pt idx="7">
                  <c:v>0.0021536086046471817</c:v>
                </c:pt>
                <c:pt idx="8">
                  <c:v>0.002109579596920899</c:v>
                </c:pt>
                <c:pt idx="9">
                  <c:v>0.0020168686893292506</c:v>
                </c:pt>
                <c:pt idx="10">
                  <c:v>0.0019934170172323717</c:v>
                </c:pt>
                <c:pt idx="11">
                  <c:v>0.0019480255383919603</c:v>
                </c:pt>
                <c:pt idx="12">
                  <c:v>0.0019181836707839977</c:v>
                </c:pt>
                <c:pt idx="13">
                  <c:v>0.0019000308888857391</c:v>
                </c:pt>
                <c:pt idx="14">
                  <c:v>0.001881700579590766</c:v>
                </c:pt>
                <c:pt idx="15">
                  <c:v>0.0017708270375624878</c:v>
                </c:pt>
                <c:pt idx="16">
                  <c:v>0.00170239509578099</c:v>
                </c:pt>
                <c:pt idx="17">
                  <c:v>0.0016786880806773348</c:v>
                </c:pt>
                <c:pt idx="18">
                  <c:v>0.0016430605713377705</c:v>
                </c:pt>
                <c:pt idx="19">
                  <c:v>0.0016327705475510878</c:v>
                </c:pt>
                <c:pt idx="20">
                  <c:v>0.0014985203175062732</c:v>
                </c:pt>
                <c:pt idx="21">
                  <c:v>0.0014697880136138887</c:v>
                </c:pt>
                <c:pt idx="22">
                  <c:v>0.0013960208463433899</c:v>
                </c:pt>
                <c:pt idx="23">
                  <c:v>0.001387385650920464</c:v>
                </c:pt>
                <c:pt idx="24">
                  <c:v>0.0013662963509971766</c:v>
                </c:pt>
                <c:pt idx="25">
                  <c:v>0.0013305349176006823</c:v>
                </c:pt>
                <c:pt idx="26">
                  <c:v>0.001296004012556805</c:v>
                </c:pt>
                <c:pt idx="27">
                  <c:v>0.0012948739679188208</c:v>
                </c:pt>
                <c:pt idx="28">
                  <c:v>0.0012342566820283825</c:v>
                </c:pt>
                <c:pt idx="29">
                  <c:v>0.0012083068930581718</c:v>
                </c:pt>
                <c:pt idx="30">
                  <c:v>0.001178538672511651</c:v>
                </c:pt>
                <c:pt idx="31">
                  <c:v>0.0011505341143540628</c:v>
                </c:pt>
                <c:pt idx="32">
                  <c:v>0.0011418528621842364</c:v>
                </c:pt>
                <c:pt idx="33">
                  <c:v>0.001137906110844592</c:v>
                </c:pt>
                <c:pt idx="34">
                  <c:v>0.001100785589178433</c:v>
                </c:pt>
                <c:pt idx="35">
                  <c:v>0.001072900476182333</c:v>
                </c:pt>
                <c:pt idx="36">
                  <c:v>0.0010716941774402112</c:v>
                </c:pt>
                <c:pt idx="37">
                  <c:v>0.0010684036140399253</c:v>
                </c:pt>
                <c:pt idx="38">
                  <c:v>0.0010363957239562557</c:v>
                </c:pt>
                <c:pt idx="39">
                  <c:v>0.0009156805848382715</c:v>
                </c:pt>
                <c:pt idx="40">
                  <c:v>0.0008656366819508113</c:v>
                </c:pt>
                <c:pt idx="41">
                  <c:v>0.0008413274991688514</c:v>
                </c:pt>
                <c:pt idx="42">
                  <c:v>0.0008156579816444893</c:v>
                </c:pt>
                <c:pt idx="43">
                  <c:v>0.0007906065365974811</c:v>
                </c:pt>
                <c:pt idx="44">
                  <c:v>0.0007119869114006579</c:v>
                </c:pt>
                <c:pt idx="45">
                  <c:v>0.0006262501937388447</c:v>
                </c:pt>
                <c:pt idx="46">
                  <c:v>0.0005245096106680059</c:v>
                </c:pt>
                <c:pt idx="47">
                  <c:v>0.0005051635485865523</c:v>
                </c:pt>
                <c:pt idx="48">
                  <c:v>0.0005026895762030743</c:v>
                </c:pt>
                <c:pt idx="49">
                  <c:v>0.0004902974536261558</c:v>
                </c:pt>
                <c:pt idx="50">
                  <c:v>0.00027070828392883594</c:v>
                </c:pt>
                <c:pt idx="51">
                  <c:v>0.0002629517844863913</c:v>
                </c:pt>
                <c:pt idx="52">
                  <c:v>0.00021112313632441944</c:v>
                </c:pt>
                <c:pt idx="53">
                  <c:v>0.0002066575849086537</c:v>
                </c:pt>
                <c:pt idx="54">
                  <c:v>0.00020437755921573624</c:v>
                </c:pt>
                <c:pt idx="55">
                  <c:v>0.00012271269287561243</c:v>
                </c:pt>
                <c:pt idx="56">
                  <c:v>0.0001159718489755352</c:v>
                </c:pt>
                <c:pt idx="57">
                  <c:v>0.0000917110418771916</c:v>
                </c:pt>
                <c:pt idx="58">
                  <c:v>0.00009103834985670099</c:v>
                </c:pt>
                <c:pt idx="59">
                  <c:v>0.00007347905545187223</c:v>
                </c:pt>
                <c:pt idx="60">
                  <c:v>0.00007338414589400224</c:v>
                </c:pt>
                <c:pt idx="61">
                  <c:v>0.000056772300053517146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消化内科</c:v>
                </c:pt>
                <c:pt idx="2">
                  <c:v>针灸科</c:v>
                </c:pt>
                <c:pt idx="3">
                  <c:v>皮肤科</c:v>
                </c:pt>
                <c:pt idx="4">
                  <c:v>肝病科</c:v>
                </c:pt>
                <c:pt idx="5">
                  <c:v>康复科</c:v>
                </c:pt>
                <c:pt idx="6">
                  <c:v>血液科</c:v>
                </c:pt>
                <c:pt idx="7">
                  <c:v>脾胃病科</c:v>
                </c:pt>
                <c:pt idx="8">
                  <c:v>美容皮肤科</c:v>
                </c:pt>
                <c:pt idx="9">
                  <c:v>妇科妇二科合并</c:v>
                </c:pt>
                <c:pt idx="10">
                  <c:v>创伤骨科</c:v>
                </c:pt>
                <c:pt idx="11">
                  <c:v>内分泌科</c:v>
                </c:pt>
                <c:pt idx="12">
                  <c:v>普通外科</c:v>
                </c:pt>
                <c:pt idx="13">
                  <c:v>小儿骨科</c:v>
                </c:pt>
                <c:pt idx="14">
                  <c:v>风湿病科</c:v>
                </c:pt>
                <c:pt idx="15">
                  <c:v>神经外科</c:v>
                </c:pt>
                <c:pt idx="16">
                  <c:v>儿科</c:v>
                </c:pt>
                <c:pt idx="17">
                  <c:v>心病三科</c:v>
                </c:pt>
                <c:pt idx="18">
                  <c:v>心病二科</c:v>
                </c:pt>
                <c:pt idx="19">
                  <c:v>重症医学科</c:v>
                </c:pt>
                <c:pt idx="20">
                  <c:v>医院</c:v>
                </c:pt>
                <c:pt idx="21">
                  <c:v>周围血管科</c:v>
                </c:pt>
                <c:pt idx="22">
                  <c:v>脑病一科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男科</c:v>
                </c:pt>
                <c:pt idx="26">
                  <c:v>身心医学科</c:v>
                </c:pt>
                <c:pt idx="27">
                  <c:v>骨科</c:v>
                </c:pt>
                <c:pt idx="28">
                  <c:v>微创骨科</c:v>
                </c:pt>
                <c:pt idx="29">
                  <c:v>中医经典科</c:v>
                </c:pt>
                <c:pt idx="30">
                  <c:v>妇科</c:v>
                </c:pt>
                <c:pt idx="31">
                  <c:v>推拿科</c:v>
                </c:pt>
                <c:pt idx="32">
                  <c:v>眼科</c:v>
                </c:pt>
                <c:pt idx="33">
                  <c:v>小儿推拿科</c:v>
                </c:pt>
                <c:pt idx="34">
                  <c:v>心病四科</c:v>
                </c:pt>
                <c:pt idx="35">
                  <c:v>综合内科</c:v>
                </c:pt>
                <c:pt idx="36">
                  <c:v>耳鼻喉科</c:v>
                </c:pt>
                <c:pt idx="37">
                  <c:v>脊柱骨科</c:v>
                </c:pt>
                <c:pt idx="38">
                  <c:v>心血管内科</c:v>
                </c:pt>
                <c:pt idx="39">
                  <c:v>东区重症医学科</c:v>
                </c:pt>
                <c:pt idx="40">
                  <c:v>产科</c:v>
                </c:pt>
                <c:pt idx="41">
                  <c:v>显微骨科</c:v>
                </c:pt>
                <c:pt idx="42">
                  <c:v>肾脏内科</c:v>
                </c:pt>
                <c:pt idx="43">
                  <c:v>治未病中心</c:v>
                </c:pt>
                <c:pt idx="44">
                  <c:v>神经内科</c:v>
                </c:pt>
                <c:pt idx="45">
                  <c:v>肛肠科</c:v>
                </c:pt>
                <c:pt idx="46">
                  <c:v>口腔科</c:v>
                </c:pt>
                <c:pt idx="47">
                  <c:v>胸外科</c:v>
                </c:pt>
                <c:pt idx="48">
                  <c:v>心病一科</c:v>
                </c:pt>
                <c:pt idx="49">
                  <c:v>脑病二科</c:v>
                </c:pt>
                <c:pt idx="50">
                  <c:v>肾病科</c:v>
                </c:pt>
                <c:pt idx="51">
                  <c:v>脑病三科</c:v>
                </c:pt>
                <c:pt idx="52">
                  <c:v>东区肾病科</c:v>
                </c:pt>
                <c:pt idx="53">
                  <c:v>西区重症医学科</c:v>
                </c:pt>
                <c:pt idx="54">
                  <c:v>肿瘤内科</c:v>
                </c:pt>
                <c:pt idx="55">
                  <c:v>乳腺甲状腺外科</c:v>
                </c:pt>
                <c:pt idx="56">
                  <c:v>老年医学科</c:v>
                </c:pt>
                <c:pt idx="57">
                  <c:v>泌尿外科</c:v>
                </c:pt>
                <c:pt idx="58">
                  <c:v>运动损伤骨科</c:v>
                </c:pt>
                <c:pt idx="59">
                  <c:v>妇二科</c:v>
                </c:pt>
                <c:pt idx="60">
                  <c:v>肝胆外科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97.3941290997736</c:v>
                </c:pt>
                <c:pt idx="2">
                  <c:v>96.28980535415945</c:v>
                </c:pt>
                <c:pt idx="3">
                  <c:v>94.60572098650736</c:v>
                </c:pt>
                <c:pt idx="4">
                  <c:v>92.53714793943597</c:v>
                </c:pt>
                <c:pt idx="5">
                  <c:v>92.15201817202828</c:v>
                </c:pt>
                <c:pt idx="6">
                  <c:v>91.10831932436218</c:v>
                </c:pt>
                <c:pt idx="7">
                  <c:v>90.25673470459927</c:v>
                </c:pt>
                <c:pt idx="8">
                  <c:v>89.70064438750917</c:v>
                </c:pt>
                <c:pt idx="9">
                  <c:v>89.28758147420872</c:v>
                </c:pt>
                <c:pt idx="10">
                  <c:v>85.35296282314508</c:v>
                </c:pt>
                <c:pt idx="11">
                  <c:v>83.37306567374645</c:v>
                </c:pt>
                <c:pt idx="12">
                  <c:v>81.79440904010991</c:v>
                </c:pt>
                <c:pt idx="13">
                  <c:v>75.41712725290594</c:v>
                </c:pt>
                <c:pt idx="14">
                  <c:v>74.99808246460658</c:v>
                </c:pt>
                <c:pt idx="15">
                  <c:v>73.13347385851162</c:v>
                </c:pt>
                <c:pt idx="16">
                  <c:v>70.48825293528186</c:v>
                </c:pt>
                <c:pt idx="17">
                  <c:v>69.52116434055</c:v>
                </c:pt>
                <c:pt idx="18">
                  <c:v>67.68454303696299</c:v>
                </c:pt>
                <c:pt idx="19">
                  <c:v>65.60801390631</c:v>
                </c:pt>
                <c:pt idx="20">
                  <c:v>63.95338687978662</c:v>
                </c:pt>
                <c:pt idx="21">
                  <c:v>60.39302393741539</c:v>
                </c:pt>
                <c:pt idx="22">
                  <c:v>60.0731683210756</c:v>
                </c:pt>
                <c:pt idx="23">
                  <c:v>59.597517564494616</c:v>
                </c:pt>
                <c:pt idx="24">
                  <c:v>58.828908571910006</c:v>
                </c:pt>
                <c:pt idx="25">
                  <c:v>57.87130525074371</c:v>
                </c:pt>
                <c:pt idx="26">
                  <c:v>57.309174512557966</c:v>
                </c:pt>
                <c:pt idx="27">
                  <c:v>56.97064289829036</c:v>
                </c:pt>
                <c:pt idx="28">
                  <c:v>56.456473936159085</c:v>
                </c:pt>
                <c:pt idx="29">
                  <c:v>53.51644809931077</c:v>
                </c:pt>
                <c:pt idx="30">
                  <c:v>48.61022978317638</c:v>
                </c:pt>
                <c:pt idx="31">
                  <c:v>48.43757516514245</c:v>
                </c:pt>
                <c:pt idx="32">
                  <c:v>46.498532694116975</c:v>
                </c:pt>
                <c:pt idx="33">
                  <c:v>45.15363305794197</c:v>
                </c:pt>
                <c:pt idx="34">
                  <c:v>44.864029772371325</c:v>
                </c:pt>
                <c:pt idx="35">
                  <c:v>44.47040880333846</c:v>
                </c:pt>
                <c:pt idx="36">
                  <c:v>44.07458306754516</c:v>
                </c:pt>
                <c:pt idx="37">
                  <c:v>43.37801175390067</c:v>
                </c:pt>
                <c:pt idx="38">
                  <c:v>42.34543473475388</c:v>
                </c:pt>
                <c:pt idx="39">
                  <c:v>33.4442568505473</c:v>
                </c:pt>
                <c:pt idx="40">
                  <c:v>31.22166718660139</c:v>
                </c:pt>
                <c:pt idx="41">
                  <c:v>30.475350077818206</c:v>
                </c:pt>
                <c:pt idx="42">
                  <c:v>28.628938649138636</c:v>
                </c:pt>
                <c:pt idx="43">
                  <c:v>28.55882507760493</c:v>
                </c:pt>
                <c:pt idx="44">
                  <c:v>28.385810760246734</c:v>
                </c:pt>
                <c:pt idx="45">
                  <c:v>27.67742748393948</c:v>
                </c:pt>
                <c:pt idx="46">
                  <c:v>26.577890136642104</c:v>
                </c:pt>
                <c:pt idx="47">
                  <c:v>26.5189290258801</c:v>
                </c:pt>
                <c:pt idx="48">
                  <c:v>22.342673823958293</c:v>
                </c:pt>
                <c:pt idx="49">
                  <c:v>21.27327075766065</c:v>
                </c:pt>
                <c:pt idx="50">
                  <c:v>19.232485730158288</c:v>
                </c:pt>
                <c:pt idx="51">
                  <c:v>18.31239073518895</c:v>
                </c:pt>
                <c:pt idx="52">
                  <c:v>17.48580219799443</c:v>
                </c:pt>
                <c:pt idx="53">
                  <c:v>16.07284596162945</c:v>
                </c:pt>
                <c:pt idx="54">
                  <c:v>15.959358232742536</c:v>
                </c:pt>
                <c:pt idx="55">
                  <c:v>15.488138471743245</c:v>
                </c:pt>
                <c:pt idx="56">
                  <c:v>15.008698479974875</c:v>
                </c:pt>
                <c:pt idx="57">
                  <c:v>12.4914888464991</c:v>
                </c:pt>
                <c:pt idx="58">
                  <c:v>10.943280261975167</c:v>
                </c:pt>
                <c:pt idx="59">
                  <c:v>10.839410315099636</c:v>
                </c:pt>
                <c:pt idx="60">
                  <c:v>9.533728791316753</c:v>
                </c:pt>
                <c:pt idx="61">
                  <c:v>2.5094100288811165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儿科</c:v>
                </c:pt>
                <c:pt idx="2">
                  <c:v>老年医学科</c:v>
                </c:pt>
                <c:pt idx="3">
                  <c:v>血液科</c:v>
                </c:pt>
                <c:pt idx="4">
                  <c:v>推拿科</c:v>
                </c:pt>
                <c:pt idx="5">
                  <c:v>显微骨科</c:v>
                </c:pt>
                <c:pt idx="6">
                  <c:v>综合内科</c:v>
                </c:pt>
                <c:pt idx="7">
                  <c:v>妇科</c:v>
                </c:pt>
                <c:pt idx="8">
                  <c:v>脑病一科</c:v>
                </c:pt>
                <c:pt idx="9">
                  <c:v>耳鼻喉科</c:v>
                </c:pt>
                <c:pt idx="10">
                  <c:v>东区肾病科</c:v>
                </c:pt>
                <c:pt idx="11">
                  <c:v>心病四科</c:v>
                </c:pt>
                <c:pt idx="12">
                  <c:v>创伤骨科</c:v>
                </c:pt>
                <c:pt idx="13">
                  <c:v>乳腺甲状腺外科</c:v>
                </c:pt>
                <c:pt idx="14">
                  <c:v>胸外科</c:v>
                </c:pt>
                <c:pt idx="15">
                  <c:v>肝病科</c:v>
                </c:pt>
                <c:pt idx="16">
                  <c:v>妇二科</c:v>
                </c:pt>
                <c:pt idx="17">
                  <c:v>康复科</c:v>
                </c:pt>
                <c:pt idx="18">
                  <c:v>关节骨科</c:v>
                </c:pt>
                <c:pt idx="19">
                  <c:v>妇科妇二科合并</c:v>
                </c:pt>
                <c:pt idx="20">
                  <c:v>美容皮肤科</c:v>
                </c:pt>
                <c:pt idx="21">
                  <c:v>小儿推拿科</c:v>
                </c:pt>
                <c:pt idx="22">
                  <c:v>口腔科</c:v>
                </c:pt>
                <c:pt idx="23">
                  <c:v>泌尿外科</c:v>
                </c:pt>
                <c:pt idx="24">
                  <c:v>肾脏内科</c:v>
                </c:pt>
                <c:pt idx="25">
                  <c:v>皮肤科</c:v>
                </c:pt>
                <c:pt idx="26">
                  <c:v>心病三科</c:v>
                </c:pt>
                <c:pt idx="27">
                  <c:v>肿瘤内科</c:v>
                </c:pt>
                <c:pt idx="28">
                  <c:v>身心医学科</c:v>
                </c:pt>
                <c:pt idx="29">
                  <c:v>眼科</c:v>
                </c:pt>
                <c:pt idx="30">
                  <c:v>肛肠科</c:v>
                </c:pt>
                <c:pt idx="31">
                  <c:v>微创骨科</c:v>
                </c:pt>
                <c:pt idx="32">
                  <c:v>医院</c:v>
                </c:pt>
                <c:pt idx="33">
                  <c:v>脊柱骨科</c:v>
                </c:pt>
                <c:pt idx="34">
                  <c:v>呼吸内科</c:v>
                </c:pt>
                <c:pt idx="35">
                  <c:v>重症医学科</c:v>
                </c:pt>
                <c:pt idx="36">
                  <c:v>内分泌科</c:v>
                </c:pt>
                <c:pt idx="37">
                  <c:v>脾胃科消化科合并</c:v>
                </c:pt>
                <c:pt idx="38">
                  <c:v>周围血管科</c:v>
                </c:pt>
                <c:pt idx="39">
                  <c:v>神经内科</c:v>
                </c:pt>
                <c:pt idx="40">
                  <c:v>消化内科</c:v>
                </c:pt>
                <c:pt idx="41">
                  <c:v>小儿骨科</c:v>
                </c:pt>
                <c:pt idx="42">
                  <c:v>普通外科</c:v>
                </c:pt>
                <c:pt idx="43">
                  <c:v>脑病二科</c:v>
                </c:pt>
                <c:pt idx="44">
                  <c:v>中医外治中心</c:v>
                </c:pt>
                <c:pt idx="45">
                  <c:v>肝胆外科</c:v>
                </c:pt>
                <c:pt idx="46">
                  <c:v>心病一科</c:v>
                </c:pt>
                <c:pt idx="47">
                  <c:v>针灸科</c:v>
                </c:pt>
                <c:pt idx="48">
                  <c:v>骨科</c:v>
                </c:pt>
                <c:pt idx="49">
                  <c:v>脑病三科</c:v>
                </c:pt>
                <c:pt idx="50">
                  <c:v>肾病科</c:v>
                </c:pt>
                <c:pt idx="51">
                  <c:v>心血管内科</c:v>
                </c:pt>
                <c:pt idx="52">
                  <c:v>心病二科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神经外科</c:v>
                </c:pt>
                <c:pt idx="56">
                  <c:v>男科</c:v>
                </c:pt>
                <c:pt idx="57">
                  <c:v>产科</c:v>
                </c:pt>
                <c:pt idx="58">
                  <c:v>东区重症医学科</c:v>
                </c:pt>
                <c:pt idx="59">
                  <c:v>风湿病科</c:v>
                </c:pt>
                <c:pt idx="60">
                  <c:v>西区重症医学科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99.81715697018889</c:v>
                </c:pt>
                <c:pt idx="2">
                  <c:v>98.95578257956234</c:v>
                </c:pt>
                <c:pt idx="3">
                  <c:v>93.91333288862754</c:v>
                </c:pt>
                <c:pt idx="4">
                  <c:v>87.64635590322995</c:v>
                </c:pt>
                <c:pt idx="5">
                  <c:v>86.39813890257105</c:v>
                </c:pt>
                <c:pt idx="6">
                  <c:v>85.58248629267486</c:v>
                </c:pt>
                <c:pt idx="7">
                  <c:v>79.45209979249381</c:v>
                </c:pt>
                <c:pt idx="8">
                  <c:v>78.82815863773449</c:v>
                </c:pt>
                <c:pt idx="9">
                  <c:v>74.89025359747123</c:v>
                </c:pt>
                <c:pt idx="10">
                  <c:v>73.54669814153903</c:v>
                </c:pt>
                <c:pt idx="11">
                  <c:v>72.02664613286417</c:v>
                </c:pt>
                <c:pt idx="12">
                  <c:v>71.75253171327493</c:v>
                </c:pt>
                <c:pt idx="13">
                  <c:v>70.20915736791206</c:v>
                </c:pt>
                <c:pt idx="14">
                  <c:v>67.04919501807294</c:v>
                </c:pt>
                <c:pt idx="15">
                  <c:v>64.79000444717514</c:v>
                </c:pt>
                <c:pt idx="16">
                  <c:v>62.55655495395495</c:v>
                </c:pt>
                <c:pt idx="17">
                  <c:v>58.3391124319585</c:v>
                </c:pt>
                <c:pt idx="18">
                  <c:v>58.25786926258556</c:v>
                </c:pt>
                <c:pt idx="19">
                  <c:v>57.23930698890254</c:v>
                </c:pt>
                <c:pt idx="20">
                  <c:v>57.19976814238459</c:v>
                </c:pt>
                <c:pt idx="21">
                  <c:v>56.776935693278936</c:v>
                </c:pt>
                <c:pt idx="22">
                  <c:v>54.13194193419174</c:v>
                </c:pt>
                <c:pt idx="23">
                  <c:v>53.681960711499755</c:v>
                </c:pt>
                <c:pt idx="24">
                  <c:v>53.54767116827654</c:v>
                </c:pt>
                <c:pt idx="25">
                  <c:v>53.014153199848394</c:v>
                </c:pt>
                <c:pt idx="26">
                  <c:v>52.42951025163991</c:v>
                </c:pt>
                <c:pt idx="27">
                  <c:v>51.44463751170609</c:v>
                </c:pt>
                <c:pt idx="28">
                  <c:v>48.63166985889218</c:v>
                </c:pt>
                <c:pt idx="29">
                  <c:v>47.584723964986885</c:v>
                </c:pt>
                <c:pt idx="30">
                  <c:v>46.63764598558343</c:v>
                </c:pt>
                <c:pt idx="31">
                  <c:v>45.230852663688246</c:v>
                </c:pt>
                <c:pt idx="32">
                  <c:v>45.06719809348937</c:v>
                </c:pt>
                <c:pt idx="33">
                  <c:v>44.09081682777202</c:v>
                </c:pt>
                <c:pt idx="34">
                  <c:v>43.72995662108253</c:v>
                </c:pt>
                <c:pt idx="35">
                  <c:v>43.27053220912518</c:v>
                </c:pt>
                <c:pt idx="36">
                  <c:v>41.55633407722125</c:v>
                </c:pt>
                <c:pt idx="37">
                  <c:v>41.42069996155212</c:v>
                </c:pt>
                <c:pt idx="38">
                  <c:v>41.26190199856526</c:v>
                </c:pt>
                <c:pt idx="39">
                  <c:v>39.721574013689995</c:v>
                </c:pt>
                <c:pt idx="40">
                  <c:v>39.11926998606126</c:v>
                </c:pt>
                <c:pt idx="41">
                  <c:v>37.4878264755288</c:v>
                </c:pt>
                <c:pt idx="42">
                  <c:v>36.05038094103944</c:v>
                </c:pt>
                <c:pt idx="43">
                  <c:v>35.59443720087135</c:v>
                </c:pt>
                <c:pt idx="44">
                  <c:v>35.246137921007</c:v>
                </c:pt>
                <c:pt idx="45">
                  <c:v>34.95108962296977</c:v>
                </c:pt>
                <c:pt idx="46">
                  <c:v>32.91503347639527</c:v>
                </c:pt>
                <c:pt idx="47">
                  <c:v>28.842575180318377</c:v>
                </c:pt>
                <c:pt idx="48">
                  <c:v>20.950685922575328</c:v>
                </c:pt>
                <c:pt idx="49">
                  <c:v>19.4679929337997</c:v>
                </c:pt>
                <c:pt idx="50">
                  <c:v>19.071056698004</c:v>
                </c:pt>
                <c:pt idx="51">
                  <c:v>18.520247983133512</c:v>
                </c:pt>
                <c:pt idx="52">
                  <c:v>17.172053086235447</c:v>
                </c:pt>
                <c:pt idx="53">
                  <c:v>13.19111060210575</c:v>
                </c:pt>
                <c:pt idx="54">
                  <c:v>11.25809432684837</c:v>
                </c:pt>
                <c:pt idx="55">
                  <c:v>10.054806107108837</c:v>
                </c:pt>
                <c:pt idx="56">
                  <c:v>6.93733292088352</c:v>
                </c:pt>
                <c:pt idx="57">
                  <c:v>6.251049264606877</c:v>
                </c:pt>
                <c:pt idx="58">
                  <c:v>4.528136476689687</c:v>
                </c:pt>
                <c:pt idx="59">
                  <c:v>1.5205860223975762</c:v>
                </c:pt>
                <c:pt idx="60">
                  <c:v>1.2743167324161624</c:v>
                </c:pt>
                <c:pt idx="61">
                  <c:v>0.9939017058906797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耳鼻喉科</c:v>
                </c:pt>
                <c:pt idx="2">
                  <c:v>儿科</c:v>
                </c:pt>
                <c:pt idx="3">
                  <c:v>东区重症医学科</c:v>
                </c:pt>
                <c:pt idx="4">
                  <c:v>肝病科</c:v>
                </c:pt>
                <c:pt idx="5">
                  <c:v>脑病一科</c:v>
                </c:pt>
                <c:pt idx="6">
                  <c:v>康复科</c:v>
                </c:pt>
                <c:pt idx="7">
                  <c:v>推拿科</c:v>
                </c:pt>
                <c:pt idx="8">
                  <c:v>心病四科</c:v>
                </c:pt>
                <c:pt idx="9">
                  <c:v>心血管内科</c:v>
                </c:pt>
                <c:pt idx="10">
                  <c:v>创伤骨科</c:v>
                </c:pt>
                <c:pt idx="11">
                  <c:v>显微骨科</c:v>
                </c:pt>
                <c:pt idx="12">
                  <c:v>中医经典科</c:v>
                </c:pt>
                <c:pt idx="13">
                  <c:v>美容皮肤科</c:v>
                </c:pt>
                <c:pt idx="14">
                  <c:v>运动损伤骨科</c:v>
                </c:pt>
                <c:pt idx="15">
                  <c:v>脾胃科消化科合并</c:v>
                </c:pt>
                <c:pt idx="16">
                  <c:v>身心医学科</c:v>
                </c:pt>
                <c:pt idx="17">
                  <c:v>妇科妇二科合并</c:v>
                </c:pt>
                <c:pt idx="18">
                  <c:v>血液科</c:v>
                </c:pt>
                <c:pt idx="19">
                  <c:v>医院</c:v>
                </c:pt>
                <c:pt idx="20">
                  <c:v>泌尿外科</c:v>
                </c:pt>
                <c:pt idx="21">
                  <c:v>老年医学科</c:v>
                </c:pt>
                <c:pt idx="22">
                  <c:v>脑病二科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小儿骨科</c:v>
                </c:pt>
                <c:pt idx="26">
                  <c:v>神经外科</c:v>
                </c:pt>
                <c:pt idx="27">
                  <c:v>男科</c:v>
                </c:pt>
                <c:pt idx="28">
                  <c:v>心病一科</c:v>
                </c:pt>
                <c:pt idx="29">
                  <c:v>肾脏内科</c:v>
                </c:pt>
                <c:pt idx="30">
                  <c:v>脑病三科</c:v>
                </c:pt>
                <c:pt idx="31">
                  <c:v>妇二科</c:v>
                </c:pt>
                <c:pt idx="32">
                  <c:v>消化内科</c:v>
                </c:pt>
                <c:pt idx="33">
                  <c:v>普通外科</c:v>
                </c:pt>
                <c:pt idx="34">
                  <c:v>肛肠科</c:v>
                </c:pt>
                <c:pt idx="35">
                  <c:v>眼科</c:v>
                </c:pt>
                <c:pt idx="36">
                  <c:v>治未病中心</c:v>
                </c:pt>
                <c:pt idx="37">
                  <c:v>心病二科</c:v>
                </c:pt>
                <c:pt idx="38">
                  <c:v>微创骨科</c:v>
                </c:pt>
                <c:pt idx="39">
                  <c:v>神经内科</c:v>
                </c:pt>
                <c:pt idx="40">
                  <c:v>妇科</c:v>
                </c:pt>
                <c:pt idx="41">
                  <c:v>肿瘤内科</c:v>
                </c:pt>
                <c:pt idx="42">
                  <c:v>乳腺甲状腺外科</c:v>
                </c:pt>
                <c:pt idx="43">
                  <c:v>肾病科</c:v>
                </c:pt>
                <c:pt idx="44">
                  <c:v>重症医学科</c:v>
                </c:pt>
                <c:pt idx="45">
                  <c:v>胸外科</c:v>
                </c:pt>
                <c:pt idx="46">
                  <c:v>西区重症医学科</c:v>
                </c:pt>
                <c:pt idx="47">
                  <c:v>心病三科</c:v>
                </c:pt>
                <c:pt idx="48">
                  <c:v>小儿推拿科</c:v>
                </c:pt>
                <c:pt idx="49">
                  <c:v>针灸科</c:v>
                </c:pt>
                <c:pt idx="50">
                  <c:v>东区肾病科</c:v>
                </c:pt>
                <c:pt idx="51">
                  <c:v>周围血管科</c:v>
                </c:pt>
                <c:pt idx="52">
                  <c:v>呼吸内科</c:v>
                </c:pt>
                <c:pt idx="53">
                  <c:v>中医外治中心</c:v>
                </c:pt>
                <c:pt idx="54">
                  <c:v>皮肤科</c:v>
                </c:pt>
                <c:pt idx="55">
                  <c:v>产科</c:v>
                </c:pt>
                <c:pt idx="56">
                  <c:v>关节骨科</c:v>
                </c:pt>
                <c:pt idx="57">
                  <c:v>骨科</c:v>
                </c:pt>
                <c:pt idx="58">
                  <c:v>脾胃病科</c:v>
                </c:pt>
                <c:pt idx="59">
                  <c:v>脊柱骨科</c:v>
                </c:pt>
                <c:pt idx="60">
                  <c:v>口腔科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55.02150609390776</c:v>
                </c:pt>
                <c:pt idx="2">
                  <c:v>22.671562439029707</c:v>
                </c:pt>
                <c:pt idx="3">
                  <c:v>15.403281332142862</c:v>
                </c:pt>
                <c:pt idx="4">
                  <c:v>15.30063435794478</c:v>
                </c:pt>
                <c:pt idx="5">
                  <c:v>13.359730105536904</c:v>
                </c:pt>
                <c:pt idx="6">
                  <c:v>11.28450996374003</c:v>
                </c:pt>
                <c:pt idx="7">
                  <c:v>10.399876172394563</c:v>
                </c:pt>
                <c:pt idx="8">
                  <c:v>8.995811459430875</c:v>
                </c:pt>
                <c:pt idx="9">
                  <c:v>8.896215434938258</c:v>
                </c:pt>
                <c:pt idx="10">
                  <c:v>7.80285404416423</c:v>
                </c:pt>
                <c:pt idx="11">
                  <c:v>7.740691613566075</c:v>
                </c:pt>
                <c:pt idx="12">
                  <c:v>7.473068476318354</c:v>
                </c:pt>
                <c:pt idx="13">
                  <c:v>7.445422640745271</c:v>
                </c:pt>
                <c:pt idx="14">
                  <c:v>6.7331708978760485</c:v>
                </c:pt>
                <c:pt idx="15">
                  <c:v>6.510879768731783</c:v>
                </c:pt>
                <c:pt idx="16">
                  <c:v>6.430588196082265</c:v>
                </c:pt>
                <c:pt idx="17">
                  <c:v>6.233664669790671</c:v>
                </c:pt>
                <c:pt idx="18">
                  <c:v>6.228143584608728</c:v>
                </c:pt>
                <c:pt idx="19">
                  <c:v>6.095317434426376</c:v>
                </c:pt>
                <c:pt idx="20">
                  <c:v>5.823316983653437</c:v>
                </c:pt>
                <c:pt idx="21">
                  <c:v>5.428978412367844</c:v>
                </c:pt>
                <c:pt idx="22">
                  <c:v>5.0396050717347975</c:v>
                </c:pt>
                <c:pt idx="23">
                  <c:v>4.936101084518</c:v>
                </c:pt>
                <c:pt idx="24">
                  <c:v>4.928184763030452</c:v>
                </c:pt>
                <c:pt idx="25">
                  <c:v>4.467003112710035</c:v>
                </c:pt>
                <c:pt idx="26">
                  <c:v>4.168921631083819</c:v>
                </c:pt>
                <c:pt idx="27">
                  <c:v>4.091219346345344</c:v>
                </c:pt>
                <c:pt idx="28">
                  <c:v>4.079812434854266</c:v>
                </c:pt>
                <c:pt idx="29">
                  <c:v>3.9519595501796974</c:v>
                </c:pt>
                <c:pt idx="30">
                  <c:v>3.7764276099629375</c:v>
                </c:pt>
                <c:pt idx="31">
                  <c:v>3.674763573592223</c:v>
                </c:pt>
                <c:pt idx="32">
                  <c:v>3.5730129217477242</c:v>
                </c:pt>
                <c:pt idx="33">
                  <c:v>3.5073207913440845</c:v>
                </c:pt>
                <c:pt idx="34">
                  <c:v>3.36976914510546</c:v>
                </c:pt>
                <c:pt idx="35">
                  <c:v>3.3199651318140813</c:v>
                </c:pt>
                <c:pt idx="36">
                  <c:v>3.22626296623549</c:v>
                </c:pt>
                <c:pt idx="37">
                  <c:v>2.988532950309363</c:v>
                </c:pt>
                <c:pt idx="38">
                  <c:v>2.9518250959542622</c:v>
                </c:pt>
                <c:pt idx="39">
                  <c:v>2.8601316085893687</c:v>
                </c:pt>
                <c:pt idx="40">
                  <c:v>2.730580671200353</c:v>
                </c:pt>
                <c:pt idx="41">
                  <c:v>2.726451100558144</c:v>
                </c:pt>
                <c:pt idx="42">
                  <c:v>2.6269089009645907</c:v>
                </c:pt>
                <c:pt idx="43">
                  <c:v>2.5179693377487786</c:v>
                </c:pt>
                <c:pt idx="44">
                  <c:v>2.472445863120654</c:v>
                </c:pt>
                <c:pt idx="45">
                  <c:v>2.446981236058139</c:v>
                </c:pt>
                <c:pt idx="46">
                  <c:v>2.4437220248680043</c:v>
                </c:pt>
                <c:pt idx="47">
                  <c:v>2.4304384788664937</c:v>
                </c:pt>
                <c:pt idx="48">
                  <c:v>2.2625909570291607</c:v>
                </c:pt>
                <c:pt idx="49">
                  <c:v>2.0833685469287353</c:v>
                </c:pt>
                <c:pt idx="50">
                  <c:v>2.071230083088573</c:v>
                </c:pt>
                <c:pt idx="51">
                  <c:v>2.0392778990106093</c:v>
                </c:pt>
                <c:pt idx="52">
                  <c:v>1.9560649158793333</c:v>
                </c:pt>
                <c:pt idx="53">
                  <c:v>1.9431962153726534</c:v>
                </c:pt>
                <c:pt idx="54">
                  <c:v>1.9119427114731296</c:v>
                </c:pt>
                <c:pt idx="55">
                  <c:v>1.8111440313277702</c:v>
                </c:pt>
                <c:pt idx="56">
                  <c:v>1.7961505444685966</c:v>
                </c:pt>
                <c:pt idx="57">
                  <c:v>1.789978885028549</c:v>
                </c:pt>
                <c:pt idx="58">
                  <c:v>1.7857126510434818</c:v>
                </c:pt>
                <c:pt idx="59">
                  <c:v>1.7561282687678759</c:v>
                </c:pt>
                <c:pt idx="60">
                  <c:v>1.7410686592670575</c:v>
                </c:pt>
                <c:pt idx="61">
                  <c:v>1.7360996198949332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关节骨科</c:v>
                </c:pt>
                <c:pt idx="2">
                  <c:v>消化内科</c:v>
                </c:pt>
                <c:pt idx="3">
                  <c:v>肝胆外科</c:v>
                </c:pt>
                <c:pt idx="4">
                  <c:v>男科</c:v>
                </c:pt>
                <c:pt idx="5">
                  <c:v>中医外治中心</c:v>
                </c:pt>
                <c:pt idx="6">
                  <c:v>心病二科</c:v>
                </c:pt>
                <c:pt idx="7">
                  <c:v>微创骨科</c:v>
                </c:pt>
                <c:pt idx="8">
                  <c:v>妇二科</c:v>
                </c:pt>
                <c:pt idx="9">
                  <c:v>产科</c:v>
                </c:pt>
                <c:pt idx="10">
                  <c:v>针灸科</c:v>
                </c:pt>
                <c:pt idx="11">
                  <c:v>周围血管科</c:v>
                </c:pt>
                <c:pt idx="12">
                  <c:v>耳鼻喉科</c:v>
                </c:pt>
                <c:pt idx="13">
                  <c:v>血液科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运动损伤骨科</c:v>
                </c:pt>
                <c:pt idx="17">
                  <c:v>老年医学科</c:v>
                </c:pt>
                <c:pt idx="18">
                  <c:v>小儿骨科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医院</c:v>
                </c:pt>
                <c:pt idx="22">
                  <c:v>风湿病科</c:v>
                </c:pt>
                <c:pt idx="23">
                  <c:v>脑病三科</c:v>
                </c:pt>
                <c:pt idx="24">
                  <c:v>肛肠科</c:v>
                </c:pt>
                <c:pt idx="25">
                  <c:v>内分泌科</c:v>
                </c:pt>
                <c:pt idx="26">
                  <c:v>脑病一科</c:v>
                </c:pt>
                <c:pt idx="27">
                  <c:v>东区重症医学科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乳腺甲状腺外科</c:v>
                </c:pt>
                <c:pt idx="31">
                  <c:v>东区肾病科</c:v>
                </c:pt>
                <c:pt idx="32">
                  <c:v>康复科</c:v>
                </c:pt>
                <c:pt idx="33">
                  <c:v>肾脏内科</c:v>
                </c:pt>
                <c:pt idx="34">
                  <c:v>神经外科</c:v>
                </c:pt>
                <c:pt idx="35">
                  <c:v>显微骨科</c:v>
                </c:pt>
                <c:pt idx="36">
                  <c:v>脾胃病科</c:v>
                </c:pt>
                <c:pt idx="37">
                  <c:v>肾病科</c:v>
                </c:pt>
                <c:pt idx="38">
                  <c:v>小儿推拿科</c:v>
                </c:pt>
                <c:pt idx="39">
                  <c:v>皮肤科</c:v>
                </c:pt>
                <c:pt idx="40">
                  <c:v>重症医学科</c:v>
                </c:pt>
                <c:pt idx="41">
                  <c:v>肿瘤内科</c:v>
                </c:pt>
                <c:pt idx="42">
                  <c:v>心血管内科</c:v>
                </c:pt>
                <c:pt idx="43">
                  <c:v>推拿科</c:v>
                </c:pt>
                <c:pt idx="44">
                  <c:v>心病四科</c:v>
                </c:pt>
                <c:pt idx="45">
                  <c:v>脑病二科</c:v>
                </c:pt>
                <c:pt idx="46">
                  <c:v>儿科</c:v>
                </c:pt>
                <c:pt idx="47">
                  <c:v>心病三科</c:v>
                </c:pt>
                <c:pt idx="48">
                  <c:v>身心医学科</c:v>
                </c:pt>
                <c:pt idx="49">
                  <c:v>普通外科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肝病科</c:v>
                </c:pt>
                <c:pt idx="53">
                  <c:v>呼吸内科</c:v>
                </c:pt>
                <c:pt idx="54">
                  <c:v>骨科</c:v>
                </c:pt>
                <c:pt idx="55">
                  <c:v>美容皮肤科</c:v>
                </c:pt>
                <c:pt idx="56">
                  <c:v>心病一科</c:v>
                </c:pt>
                <c:pt idx="57">
                  <c:v>脾胃科消化科合并</c:v>
                </c:pt>
                <c:pt idx="58">
                  <c:v>神经内科</c:v>
                </c:pt>
                <c:pt idx="59">
                  <c:v>口腔科</c:v>
                </c:pt>
                <c:pt idx="60">
                  <c:v>胸外科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99.76570864447915</c:v>
                </c:pt>
                <c:pt idx="2">
                  <c:v>98.9665910305249</c:v>
                </c:pt>
                <c:pt idx="3">
                  <c:v>98.7692762611498</c:v>
                </c:pt>
                <c:pt idx="4">
                  <c:v>98.12342260270142</c:v>
                </c:pt>
                <c:pt idx="5">
                  <c:v>94.9830114890488</c:v>
                </c:pt>
                <c:pt idx="6">
                  <c:v>94.1944615352457</c:v>
                </c:pt>
                <c:pt idx="7">
                  <c:v>93.51047319636204</c:v>
                </c:pt>
                <c:pt idx="8">
                  <c:v>92.95205733157981</c:v>
                </c:pt>
                <c:pt idx="9">
                  <c:v>92.62550863847503</c:v>
                </c:pt>
                <c:pt idx="10">
                  <c:v>91.60715012506734</c:v>
                </c:pt>
                <c:pt idx="11">
                  <c:v>91.39766196721709</c:v>
                </c:pt>
                <c:pt idx="12">
                  <c:v>90.87821834121412</c:v>
                </c:pt>
                <c:pt idx="13">
                  <c:v>90.71749653844807</c:v>
                </c:pt>
                <c:pt idx="14">
                  <c:v>88.49580010200732</c:v>
                </c:pt>
                <c:pt idx="15">
                  <c:v>88.2222741958716</c:v>
                </c:pt>
                <c:pt idx="16">
                  <c:v>82.04925543070256</c:v>
                </c:pt>
                <c:pt idx="17">
                  <c:v>79.8757550365462</c:v>
                </c:pt>
                <c:pt idx="18">
                  <c:v>78.70849834497507</c:v>
                </c:pt>
                <c:pt idx="19">
                  <c:v>78.46239386327375</c:v>
                </c:pt>
                <c:pt idx="20">
                  <c:v>76.36293965238463</c:v>
                </c:pt>
                <c:pt idx="21">
                  <c:v>74.52419220581824</c:v>
                </c:pt>
                <c:pt idx="22">
                  <c:v>71.95938064490167</c:v>
                </c:pt>
                <c:pt idx="23">
                  <c:v>71.7081047654359</c:v>
                </c:pt>
                <c:pt idx="24">
                  <c:v>71.46147408197672</c:v>
                </c:pt>
                <c:pt idx="25">
                  <c:v>70.67941970973557</c:v>
                </c:pt>
                <c:pt idx="26">
                  <c:v>67.53877647038098</c:v>
                </c:pt>
                <c:pt idx="27">
                  <c:v>66.48318937558963</c:v>
                </c:pt>
                <c:pt idx="28">
                  <c:v>66.23733153653936</c:v>
                </c:pt>
                <c:pt idx="29">
                  <c:v>65.40971726696897</c:v>
                </c:pt>
                <c:pt idx="30">
                  <c:v>63.14132773353271</c:v>
                </c:pt>
                <c:pt idx="31">
                  <c:v>59.44014876059695</c:v>
                </c:pt>
                <c:pt idx="32">
                  <c:v>58.47881060802393</c:v>
                </c:pt>
                <c:pt idx="33">
                  <c:v>56.4665847308158</c:v>
                </c:pt>
                <c:pt idx="34">
                  <c:v>54.70036563846052</c:v>
                </c:pt>
                <c:pt idx="35">
                  <c:v>54.294585255457804</c:v>
                </c:pt>
                <c:pt idx="36">
                  <c:v>52.953109146614</c:v>
                </c:pt>
                <c:pt idx="37">
                  <c:v>50.41465415639265</c:v>
                </c:pt>
                <c:pt idx="38">
                  <c:v>50.2334600963243</c:v>
                </c:pt>
                <c:pt idx="39">
                  <c:v>49.31566452940871</c:v>
                </c:pt>
                <c:pt idx="40">
                  <c:v>48.71144179394181</c:v>
                </c:pt>
                <c:pt idx="41">
                  <c:v>46.419334327075994</c:v>
                </c:pt>
                <c:pt idx="42">
                  <c:v>46.35465091948289</c:v>
                </c:pt>
                <c:pt idx="43">
                  <c:v>46.07782961287976</c:v>
                </c:pt>
                <c:pt idx="44">
                  <c:v>40.3326628491201</c:v>
                </c:pt>
                <c:pt idx="45">
                  <c:v>39.448081121524424</c:v>
                </c:pt>
                <c:pt idx="46">
                  <c:v>35.872905520464194</c:v>
                </c:pt>
                <c:pt idx="47">
                  <c:v>34.27149626703906</c:v>
                </c:pt>
                <c:pt idx="48">
                  <c:v>29.34380273713681</c:v>
                </c:pt>
                <c:pt idx="49">
                  <c:v>28.384660056779822</c:v>
                </c:pt>
                <c:pt idx="50">
                  <c:v>24.233393286426928</c:v>
                </c:pt>
                <c:pt idx="51">
                  <c:v>21.316631319147593</c:v>
                </c:pt>
                <c:pt idx="52">
                  <c:v>20.728464144179924</c:v>
                </c:pt>
                <c:pt idx="53">
                  <c:v>20.473995551853303</c:v>
                </c:pt>
                <c:pt idx="54">
                  <c:v>20.191154166561724</c:v>
                </c:pt>
                <c:pt idx="55">
                  <c:v>14.21087787949289</c:v>
                </c:pt>
                <c:pt idx="56">
                  <c:v>13.909367843844077</c:v>
                </c:pt>
                <c:pt idx="57">
                  <c:v>9.413181598047895</c:v>
                </c:pt>
                <c:pt idx="58">
                  <c:v>8.022200298535651</c:v>
                </c:pt>
                <c:pt idx="59">
                  <c:v>7.238984509493406</c:v>
                </c:pt>
                <c:pt idx="60">
                  <c:v>6.124308606000739</c:v>
                </c:pt>
                <c:pt idx="61">
                  <c:v>4.01153710665009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中医经典科</c:v>
                </c:pt>
                <c:pt idx="2">
                  <c:v>肾病科</c:v>
                </c:pt>
                <c:pt idx="3">
                  <c:v>重症医学科</c:v>
                </c:pt>
                <c:pt idx="4">
                  <c:v>内分泌科</c:v>
                </c:pt>
                <c:pt idx="5">
                  <c:v>心病一科</c:v>
                </c:pt>
                <c:pt idx="6">
                  <c:v>美容皮肤科</c:v>
                </c:pt>
                <c:pt idx="7">
                  <c:v>脑病一科</c:v>
                </c:pt>
                <c:pt idx="8">
                  <c:v>肛肠科</c:v>
                </c:pt>
                <c:pt idx="9">
                  <c:v>眼科</c:v>
                </c:pt>
                <c:pt idx="10">
                  <c:v>东区肾病科</c:v>
                </c:pt>
                <c:pt idx="11">
                  <c:v>妇科</c:v>
                </c:pt>
                <c:pt idx="12">
                  <c:v>康复科</c:v>
                </c:pt>
                <c:pt idx="13">
                  <c:v>周围血管科</c:v>
                </c:pt>
                <c:pt idx="14">
                  <c:v>关节骨科</c:v>
                </c:pt>
                <c:pt idx="15">
                  <c:v>小儿骨科</c:v>
                </c:pt>
                <c:pt idx="16">
                  <c:v>胸外科</c:v>
                </c:pt>
                <c:pt idx="17">
                  <c:v>妇科妇二科合并</c:v>
                </c:pt>
                <c:pt idx="18">
                  <c:v>骨科</c:v>
                </c:pt>
                <c:pt idx="19">
                  <c:v>心血管内科</c:v>
                </c:pt>
                <c:pt idx="20">
                  <c:v>心病三科</c:v>
                </c:pt>
                <c:pt idx="21">
                  <c:v>呼吸内科</c:v>
                </c:pt>
                <c:pt idx="22">
                  <c:v>脑病三科</c:v>
                </c:pt>
                <c:pt idx="23">
                  <c:v>运动损伤骨科</c:v>
                </c:pt>
                <c:pt idx="24">
                  <c:v>针灸科</c:v>
                </c:pt>
                <c:pt idx="25">
                  <c:v>治未病中心</c:v>
                </c:pt>
                <c:pt idx="26">
                  <c:v>产科</c:v>
                </c:pt>
                <c:pt idx="27">
                  <c:v>肾脏内科</c:v>
                </c:pt>
                <c:pt idx="28">
                  <c:v>耳鼻喉科</c:v>
                </c:pt>
                <c:pt idx="29">
                  <c:v>脊柱骨科</c:v>
                </c:pt>
                <c:pt idx="30">
                  <c:v>脑病二科</c:v>
                </c:pt>
                <c:pt idx="31">
                  <c:v>肿瘤内科</c:v>
                </c:pt>
                <c:pt idx="32">
                  <c:v>脾胃科消化科合并</c:v>
                </c:pt>
                <c:pt idx="33">
                  <c:v>医院</c:v>
                </c:pt>
                <c:pt idx="34">
                  <c:v>推拿科</c:v>
                </c:pt>
                <c:pt idx="35">
                  <c:v>东区重症医学科</c:v>
                </c:pt>
                <c:pt idx="36">
                  <c:v>血液科</c:v>
                </c:pt>
                <c:pt idx="37">
                  <c:v>肝胆外科</c:v>
                </c:pt>
                <c:pt idx="38">
                  <c:v>口腔科</c:v>
                </c:pt>
                <c:pt idx="39">
                  <c:v>肝病科</c:v>
                </c:pt>
                <c:pt idx="40">
                  <c:v>综合内科</c:v>
                </c:pt>
                <c:pt idx="41">
                  <c:v>神经内科</c:v>
                </c:pt>
                <c:pt idx="42">
                  <c:v>普通外科</c:v>
                </c:pt>
                <c:pt idx="43">
                  <c:v>中医外治中心</c:v>
                </c:pt>
                <c:pt idx="44">
                  <c:v>男科</c:v>
                </c:pt>
                <c:pt idx="45">
                  <c:v>心病二科</c:v>
                </c:pt>
                <c:pt idx="46">
                  <c:v>西区重症医学科</c:v>
                </c:pt>
                <c:pt idx="47">
                  <c:v>皮肤科</c:v>
                </c:pt>
                <c:pt idx="48">
                  <c:v>老年医学科</c:v>
                </c:pt>
                <c:pt idx="49">
                  <c:v>微创骨科</c:v>
                </c:pt>
                <c:pt idx="50">
                  <c:v>儿科</c:v>
                </c:pt>
                <c:pt idx="51">
                  <c:v>身心医学科</c:v>
                </c:pt>
                <c:pt idx="52">
                  <c:v>妇二科</c:v>
                </c:pt>
                <c:pt idx="53">
                  <c:v>泌尿外科</c:v>
                </c:pt>
                <c:pt idx="54">
                  <c:v>小儿推拿科</c:v>
                </c:pt>
                <c:pt idx="55">
                  <c:v>脾胃病科</c:v>
                </c:pt>
                <c:pt idx="56">
                  <c:v>创伤骨科</c:v>
                </c:pt>
                <c:pt idx="57">
                  <c:v>心病四科</c:v>
                </c:pt>
                <c:pt idx="58">
                  <c:v>神经外科</c:v>
                </c:pt>
                <c:pt idx="59">
                  <c:v>消化内科</c:v>
                </c:pt>
                <c:pt idx="60">
                  <c:v>乳腺甲状腺外科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99.77457968331854</c:v>
                </c:pt>
                <c:pt idx="2">
                  <c:v>99.13683637322666</c:v>
                </c:pt>
                <c:pt idx="3">
                  <c:v>98.59682839057005</c:v>
                </c:pt>
                <c:pt idx="4">
                  <c:v>91.82413525595457</c:v>
                </c:pt>
                <c:pt idx="5">
                  <c:v>91.28802060071048</c:v>
                </c:pt>
                <c:pt idx="6">
                  <c:v>90.19040335044959</c:v>
                </c:pt>
                <c:pt idx="7">
                  <c:v>85.96622357208098</c:v>
                </c:pt>
                <c:pt idx="8">
                  <c:v>84.45701604436888</c:v>
                </c:pt>
                <c:pt idx="9">
                  <c:v>83.28063608759538</c:v>
                </c:pt>
                <c:pt idx="10">
                  <c:v>81.50349871613052</c:v>
                </c:pt>
                <c:pt idx="11">
                  <c:v>80.72868213609921</c:v>
                </c:pt>
                <c:pt idx="12">
                  <c:v>76.7360912997235</c:v>
                </c:pt>
                <c:pt idx="13">
                  <c:v>75.19456647201577</c:v>
                </c:pt>
                <c:pt idx="14">
                  <c:v>73.87392068883202</c:v>
                </c:pt>
                <c:pt idx="15">
                  <c:v>73.84173118102942</c:v>
                </c:pt>
                <c:pt idx="16">
                  <c:v>72.70651103217305</c:v>
                </c:pt>
                <c:pt idx="17">
                  <c:v>71.36449118602945</c:v>
                </c:pt>
                <c:pt idx="18">
                  <c:v>70.60187304248183</c:v>
                </c:pt>
                <c:pt idx="19">
                  <c:v>69.37757061681077</c:v>
                </c:pt>
                <c:pt idx="20">
                  <c:v>69.15372605258831</c:v>
                </c:pt>
                <c:pt idx="21">
                  <c:v>67.28267793104072</c:v>
                </c:pt>
                <c:pt idx="22">
                  <c:v>66.13497637729147</c:v>
                </c:pt>
                <c:pt idx="23">
                  <c:v>65.24517416309877</c:v>
                </c:pt>
                <c:pt idx="24">
                  <c:v>63.21961357126915</c:v>
                </c:pt>
                <c:pt idx="25">
                  <c:v>60.921862616794314</c:v>
                </c:pt>
                <c:pt idx="26">
                  <c:v>60.236833070979884</c:v>
                </c:pt>
                <c:pt idx="27">
                  <c:v>60.23279027933272</c:v>
                </c:pt>
                <c:pt idx="28">
                  <c:v>58.8485321670525</c:v>
                </c:pt>
                <c:pt idx="29">
                  <c:v>53.24718424077297</c:v>
                </c:pt>
                <c:pt idx="30">
                  <c:v>51.96492159123889</c:v>
                </c:pt>
                <c:pt idx="31">
                  <c:v>48.12254833790683</c:v>
                </c:pt>
                <c:pt idx="32">
                  <c:v>46.76676480933358</c:v>
                </c:pt>
                <c:pt idx="33">
                  <c:v>46.62704197148827</c:v>
                </c:pt>
                <c:pt idx="34">
                  <c:v>45.494806523577395</c:v>
                </c:pt>
                <c:pt idx="35">
                  <c:v>44.85244681393414</c:v>
                </c:pt>
                <c:pt idx="36">
                  <c:v>42.34408894991548</c:v>
                </c:pt>
                <c:pt idx="37">
                  <c:v>41.690578656538555</c:v>
                </c:pt>
                <c:pt idx="38">
                  <c:v>41.098380980591145</c:v>
                </c:pt>
                <c:pt idx="39">
                  <c:v>40.017442678202336</c:v>
                </c:pt>
                <c:pt idx="40">
                  <c:v>35.10432902386935</c:v>
                </c:pt>
                <c:pt idx="41">
                  <c:v>32.64473699560064</c:v>
                </c:pt>
                <c:pt idx="42">
                  <c:v>31.530273487348374</c:v>
                </c:pt>
                <c:pt idx="43">
                  <c:v>31.21473226029444</c:v>
                </c:pt>
                <c:pt idx="44">
                  <c:v>29.021131324271522</c:v>
                </c:pt>
                <c:pt idx="45">
                  <c:v>28.786986284691288</c:v>
                </c:pt>
                <c:pt idx="46">
                  <c:v>27.315950248335195</c:v>
                </c:pt>
                <c:pt idx="47">
                  <c:v>24.732492920205612</c:v>
                </c:pt>
                <c:pt idx="48">
                  <c:v>23.997983311056625</c:v>
                </c:pt>
                <c:pt idx="49">
                  <c:v>22.689833644220464</c:v>
                </c:pt>
                <c:pt idx="50">
                  <c:v>21.015539243802888</c:v>
                </c:pt>
                <c:pt idx="51">
                  <c:v>18.16533216841483</c:v>
                </c:pt>
                <c:pt idx="52">
                  <c:v>16.261632645172767</c:v>
                </c:pt>
                <c:pt idx="53">
                  <c:v>13.456818974360374</c:v>
                </c:pt>
                <c:pt idx="54">
                  <c:v>13.417120082148939</c:v>
                </c:pt>
                <c:pt idx="55">
                  <c:v>11.053736047831919</c:v>
                </c:pt>
                <c:pt idx="56">
                  <c:v>9.97876045949207</c:v>
                </c:pt>
                <c:pt idx="57">
                  <c:v>9.362850331677325</c:v>
                </c:pt>
                <c:pt idx="58">
                  <c:v>8.679889701775878</c:v>
                </c:pt>
                <c:pt idx="59">
                  <c:v>4.7249494175285065</c:v>
                </c:pt>
                <c:pt idx="60">
                  <c:v>4.081216942855019</c:v>
                </c:pt>
                <c:pt idx="61">
                  <c:v>1.1917814574588457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心病二科</c:v>
                </c:pt>
                <c:pt idx="2">
                  <c:v>儿科</c:v>
                </c:pt>
                <c:pt idx="3">
                  <c:v>产科</c:v>
                </c:pt>
                <c:pt idx="4">
                  <c:v>泌尿外科</c:v>
                </c:pt>
                <c:pt idx="5">
                  <c:v>胸外科</c:v>
                </c:pt>
                <c:pt idx="6">
                  <c:v>妇科妇二科合并</c:v>
                </c:pt>
                <c:pt idx="7">
                  <c:v>东区肾病科</c:v>
                </c:pt>
                <c:pt idx="8">
                  <c:v>乳腺甲状腺外科</c:v>
                </c:pt>
                <c:pt idx="9">
                  <c:v>骨科</c:v>
                </c:pt>
                <c:pt idx="10">
                  <c:v>口腔科</c:v>
                </c:pt>
                <c:pt idx="11">
                  <c:v>眼科</c:v>
                </c:pt>
                <c:pt idx="12">
                  <c:v>脑病三科</c:v>
                </c:pt>
                <c:pt idx="13">
                  <c:v>小儿骨科</c:v>
                </c:pt>
                <c:pt idx="14">
                  <c:v>脊柱骨科</c:v>
                </c:pt>
                <c:pt idx="15">
                  <c:v>小儿推拿科</c:v>
                </c:pt>
                <c:pt idx="16">
                  <c:v>脑病一科</c:v>
                </c:pt>
                <c:pt idx="17">
                  <c:v>医院</c:v>
                </c:pt>
                <c:pt idx="18">
                  <c:v>肝胆外科</c:v>
                </c:pt>
                <c:pt idx="19">
                  <c:v>脾胃科消化科合并</c:v>
                </c:pt>
                <c:pt idx="20">
                  <c:v>运动损伤骨科</c:v>
                </c:pt>
                <c:pt idx="21">
                  <c:v>身心医学科</c:v>
                </c:pt>
                <c:pt idx="22">
                  <c:v>显微骨科</c:v>
                </c:pt>
                <c:pt idx="23">
                  <c:v>妇二科</c:v>
                </c:pt>
                <c:pt idx="24">
                  <c:v>康复科</c:v>
                </c:pt>
                <c:pt idx="25">
                  <c:v>脑病二科</c:v>
                </c:pt>
                <c:pt idx="26">
                  <c:v>皮肤科</c:v>
                </c:pt>
                <c:pt idx="27">
                  <c:v>心病三科</c:v>
                </c:pt>
                <c:pt idx="28">
                  <c:v>治未病中心</c:v>
                </c:pt>
                <c:pt idx="29">
                  <c:v>心病一科</c:v>
                </c:pt>
                <c:pt idx="30">
                  <c:v>东区重症医学科</c:v>
                </c:pt>
                <c:pt idx="31">
                  <c:v>创伤骨科</c:v>
                </c:pt>
                <c:pt idx="32">
                  <c:v>普通外科</c:v>
                </c:pt>
                <c:pt idx="33">
                  <c:v>耳鼻喉科</c:v>
                </c:pt>
                <c:pt idx="34">
                  <c:v>推拿科</c:v>
                </c:pt>
                <c:pt idx="35">
                  <c:v>重症医学科</c:v>
                </c:pt>
                <c:pt idx="36">
                  <c:v>神经外科</c:v>
                </c:pt>
                <c:pt idx="37">
                  <c:v>心病四科</c:v>
                </c:pt>
                <c:pt idx="38">
                  <c:v>肝病科</c:v>
                </c:pt>
                <c:pt idx="39">
                  <c:v>微创骨科</c:v>
                </c:pt>
                <c:pt idx="40">
                  <c:v>妇科</c:v>
                </c:pt>
                <c:pt idx="41">
                  <c:v>肛肠科</c:v>
                </c:pt>
                <c:pt idx="42">
                  <c:v>内分泌科</c:v>
                </c:pt>
                <c:pt idx="43">
                  <c:v>关节骨科</c:v>
                </c:pt>
                <c:pt idx="44">
                  <c:v>神经内科</c:v>
                </c:pt>
                <c:pt idx="45">
                  <c:v>肾脏内科</c:v>
                </c:pt>
                <c:pt idx="46">
                  <c:v>周围血管科</c:v>
                </c:pt>
                <c:pt idx="47">
                  <c:v>血液科</c:v>
                </c:pt>
                <c:pt idx="48">
                  <c:v>中医外治中心</c:v>
                </c:pt>
                <c:pt idx="49">
                  <c:v>中医经典科</c:v>
                </c:pt>
                <c:pt idx="50">
                  <c:v>肾病科</c:v>
                </c:pt>
                <c:pt idx="51">
                  <c:v>呼吸内科</c:v>
                </c:pt>
                <c:pt idx="52">
                  <c:v>综合内科</c:v>
                </c:pt>
                <c:pt idx="53">
                  <c:v>老年医学科</c:v>
                </c:pt>
                <c:pt idx="54">
                  <c:v>针灸科</c:v>
                </c:pt>
                <c:pt idx="55">
                  <c:v>男科</c:v>
                </c:pt>
                <c:pt idx="56">
                  <c:v>消化内科</c:v>
                </c:pt>
                <c:pt idx="57">
                  <c:v>脾胃病科</c:v>
                </c:pt>
                <c:pt idx="58">
                  <c:v>肿瘤内科</c:v>
                </c:pt>
                <c:pt idx="59">
                  <c:v>西区重症医学科</c:v>
                </c:pt>
                <c:pt idx="60">
                  <c:v>美容皮肤科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99.20354964079438</c:v>
                </c:pt>
                <c:pt idx="2">
                  <c:v>97.40214691007945</c:v>
                </c:pt>
                <c:pt idx="3">
                  <c:v>95.39216288225548</c:v>
                </c:pt>
                <c:pt idx="4">
                  <c:v>94.95273576394507</c:v>
                </c:pt>
                <c:pt idx="5">
                  <c:v>92.42264219989563</c:v>
                </c:pt>
                <c:pt idx="6">
                  <c:v>90.62640736111335</c:v>
                </c:pt>
                <c:pt idx="7">
                  <c:v>87.83313900846686</c:v>
                </c:pt>
                <c:pt idx="8">
                  <c:v>87.52112317350311</c:v>
                </c:pt>
                <c:pt idx="9">
                  <c:v>86.94693902822917</c:v>
                </c:pt>
                <c:pt idx="10">
                  <c:v>86.23148339662876</c:v>
                </c:pt>
                <c:pt idx="11">
                  <c:v>86.08718787979342</c:v>
                </c:pt>
                <c:pt idx="12">
                  <c:v>85.92865599984276</c:v>
                </c:pt>
                <c:pt idx="13">
                  <c:v>85.24725090549433</c:v>
                </c:pt>
                <c:pt idx="14">
                  <c:v>84.42706614798047</c:v>
                </c:pt>
                <c:pt idx="15">
                  <c:v>84.07782801275279</c:v>
                </c:pt>
                <c:pt idx="16">
                  <c:v>80.57751642871713</c:v>
                </c:pt>
                <c:pt idx="17">
                  <c:v>79.97385070327687</c:v>
                </c:pt>
                <c:pt idx="18">
                  <c:v>75.14136481481599</c:v>
                </c:pt>
                <c:pt idx="19">
                  <c:v>74.13383424013647</c:v>
                </c:pt>
                <c:pt idx="20">
                  <c:v>70.00878033303785</c:v>
                </c:pt>
                <c:pt idx="21">
                  <c:v>68.62789342846305</c:v>
                </c:pt>
                <c:pt idx="22">
                  <c:v>67.15225567341956</c:v>
                </c:pt>
                <c:pt idx="23">
                  <c:v>63.19947579471677</c:v>
                </c:pt>
                <c:pt idx="24">
                  <c:v>61.90624175975207</c:v>
                </c:pt>
                <c:pt idx="25">
                  <c:v>61.83710866096502</c:v>
                </c:pt>
                <c:pt idx="26">
                  <c:v>57.82116172975347</c:v>
                </c:pt>
                <c:pt idx="27">
                  <c:v>55.20004497465952</c:v>
                </c:pt>
                <c:pt idx="28">
                  <c:v>53.65494254541654</c:v>
                </c:pt>
                <c:pt idx="29">
                  <c:v>52.95359077108834</c:v>
                </c:pt>
                <c:pt idx="30">
                  <c:v>50.88023255382647</c:v>
                </c:pt>
                <c:pt idx="31">
                  <c:v>48.65858859392665</c:v>
                </c:pt>
                <c:pt idx="32">
                  <c:v>47.67608933262448</c:v>
                </c:pt>
                <c:pt idx="33">
                  <c:v>45.32916002631349</c:v>
                </c:pt>
                <c:pt idx="34">
                  <c:v>42.68394348608962</c:v>
                </c:pt>
                <c:pt idx="35">
                  <c:v>39.230475775631525</c:v>
                </c:pt>
                <c:pt idx="36">
                  <c:v>38.89531471618664</c:v>
                </c:pt>
                <c:pt idx="37">
                  <c:v>38.670027024003524</c:v>
                </c:pt>
                <c:pt idx="38">
                  <c:v>36.97698351166544</c:v>
                </c:pt>
                <c:pt idx="39">
                  <c:v>36.97517557835502</c:v>
                </c:pt>
                <c:pt idx="40">
                  <c:v>35.15122615236</c:v>
                </c:pt>
                <c:pt idx="41">
                  <c:v>33.222984617801785</c:v>
                </c:pt>
                <c:pt idx="42">
                  <c:v>31.07729902217385</c:v>
                </c:pt>
                <c:pt idx="43">
                  <c:v>30.0420732611019</c:v>
                </c:pt>
                <c:pt idx="44">
                  <c:v>29.951329344610237</c:v>
                </c:pt>
                <c:pt idx="45">
                  <c:v>29.19085797776058</c:v>
                </c:pt>
                <c:pt idx="46">
                  <c:v>26.959087779642545</c:v>
                </c:pt>
                <c:pt idx="47">
                  <c:v>26.11489540764367</c:v>
                </c:pt>
                <c:pt idx="48">
                  <c:v>23.952760816999415</c:v>
                </c:pt>
                <c:pt idx="49">
                  <c:v>23.83329807411826</c:v>
                </c:pt>
                <c:pt idx="50">
                  <c:v>22.55590808170999</c:v>
                </c:pt>
                <c:pt idx="51">
                  <c:v>20.077672693723525</c:v>
                </c:pt>
                <c:pt idx="52">
                  <c:v>19.97440886304253</c:v>
                </c:pt>
                <c:pt idx="53">
                  <c:v>19.894838643009848</c:v>
                </c:pt>
                <c:pt idx="54">
                  <c:v>18.29911340383519</c:v>
                </c:pt>
                <c:pt idx="55">
                  <c:v>15.851302787667839</c:v>
                </c:pt>
                <c:pt idx="56">
                  <c:v>14.533823629150511</c:v>
                </c:pt>
                <c:pt idx="57">
                  <c:v>10.918575501026025</c:v>
                </c:pt>
                <c:pt idx="58">
                  <c:v>9.575121890221757</c:v>
                </c:pt>
                <c:pt idx="59">
                  <c:v>6.613112759444308</c:v>
                </c:pt>
                <c:pt idx="60">
                  <c:v>2.548047978277693</c:v>
                </c:pt>
                <c:pt idx="61">
                  <c:v>0.016660458080497324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肛肠科</c:v>
                </c:pt>
                <c:pt idx="2">
                  <c:v>肝病科</c:v>
                </c:pt>
                <c:pt idx="3">
                  <c:v>风湿病科</c:v>
                </c:pt>
                <c:pt idx="4">
                  <c:v>心病四科</c:v>
                </c:pt>
                <c:pt idx="5">
                  <c:v>内分泌科</c:v>
                </c:pt>
                <c:pt idx="6">
                  <c:v>微创骨科</c:v>
                </c:pt>
                <c:pt idx="7">
                  <c:v>小儿骨科</c:v>
                </c:pt>
                <c:pt idx="8">
                  <c:v>心病一科</c:v>
                </c:pt>
                <c:pt idx="9">
                  <c:v>泌尿外科</c:v>
                </c:pt>
                <c:pt idx="10">
                  <c:v>心病二科</c:v>
                </c:pt>
                <c:pt idx="11">
                  <c:v>心病三科</c:v>
                </c:pt>
                <c:pt idx="12">
                  <c:v>推拿科</c:v>
                </c:pt>
                <c:pt idx="13">
                  <c:v>脑病二科</c:v>
                </c:pt>
                <c:pt idx="14">
                  <c:v>眼科</c:v>
                </c:pt>
                <c:pt idx="15">
                  <c:v>产科</c:v>
                </c:pt>
                <c:pt idx="16">
                  <c:v>乳腺甲状腺外科</c:v>
                </c:pt>
                <c:pt idx="17">
                  <c:v>脑病一科</c:v>
                </c:pt>
                <c:pt idx="18">
                  <c:v>儿科</c:v>
                </c:pt>
                <c:pt idx="19">
                  <c:v>肿瘤内科</c:v>
                </c:pt>
                <c:pt idx="20">
                  <c:v>综合内科</c:v>
                </c:pt>
                <c:pt idx="21">
                  <c:v>创伤骨科</c:v>
                </c:pt>
                <c:pt idx="22">
                  <c:v>周围血管科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针灸科</c:v>
                </c:pt>
                <c:pt idx="26">
                  <c:v>关节骨科</c:v>
                </c:pt>
                <c:pt idx="27">
                  <c:v>呼吸内科</c:v>
                </c:pt>
                <c:pt idx="28">
                  <c:v>胸外科</c:v>
                </c:pt>
                <c:pt idx="29">
                  <c:v>显微骨科</c:v>
                </c:pt>
                <c:pt idx="30">
                  <c:v>皮肤科</c:v>
                </c:pt>
                <c:pt idx="31">
                  <c:v>神经内科</c:v>
                </c:pt>
                <c:pt idx="32">
                  <c:v>心血管内科</c:v>
                </c:pt>
                <c:pt idx="33">
                  <c:v>美容皮肤科</c:v>
                </c:pt>
                <c:pt idx="34">
                  <c:v>东区肾病科</c:v>
                </c:pt>
                <c:pt idx="35">
                  <c:v>运动损伤骨科</c:v>
                </c:pt>
                <c:pt idx="36">
                  <c:v>血液科</c:v>
                </c:pt>
                <c:pt idx="37">
                  <c:v>脊柱骨科</c:v>
                </c:pt>
                <c:pt idx="38">
                  <c:v>老年医学科</c:v>
                </c:pt>
                <c:pt idx="39">
                  <c:v>消化内科</c:v>
                </c:pt>
                <c:pt idx="40">
                  <c:v>神经外科</c:v>
                </c:pt>
                <c:pt idx="41">
                  <c:v>妇科妇二科合并</c:v>
                </c:pt>
                <c:pt idx="42">
                  <c:v>肾脏内科</c:v>
                </c:pt>
                <c:pt idx="43">
                  <c:v>东区重症医学科</c:v>
                </c:pt>
                <c:pt idx="44">
                  <c:v>肾病科</c:v>
                </c:pt>
                <c:pt idx="45">
                  <c:v>治未病中心</c:v>
                </c:pt>
                <c:pt idx="46">
                  <c:v>骨科</c:v>
                </c:pt>
                <c:pt idx="47">
                  <c:v>脾胃病科</c:v>
                </c:pt>
                <c:pt idx="48">
                  <c:v>口腔科</c:v>
                </c:pt>
                <c:pt idx="49">
                  <c:v>脾胃科消化科合并</c:v>
                </c:pt>
                <c:pt idx="50">
                  <c:v>男科</c:v>
                </c:pt>
                <c:pt idx="51">
                  <c:v>妇科</c:v>
                </c:pt>
                <c:pt idx="52">
                  <c:v>中医经典科</c:v>
                </c:pt>
                <c:pt idx="53">
                  <c:v>普通外科</c:v>
                </c:pt>
                <c:pt idx="54">
                  <c:v>小儿推拿科</c:v>
                </c:pt>
                <c:pt idx="55">
                  <c:v>中医外治中心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耳鼻喉科</c:v>
                </c:pt>
                <c:pt idx="59">
                  <c:v>妇二科</c:v>
                </c:pt>
                <c:pt idx="60">
                  <c:v>西区重症医学科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1.057844701405907</c:v>
                </c:pt>
                <c:pt idx="2">
                  <c:v>1.0573971156357689</c:v>
                </c:pt>
                <c:pt idx="3">
                  <c:v>1.0542475988678661</c:v>
                </c:pt>
                <c:pt idx="4">
                  <c:v>1.0541505563640812</c:v>
                </c:pt>
                <c:pt idx="5">
                  <c:v>1.0328341330728594</c:v>
                </c:pt>
                <c:pt idx="6">
                  <c:v>1.0195444208238416</c:v>
                </c:pt>
                <c:pt idx="7">
                  <c:v>0.9476115783548491</c:v>
                </c:pt>
                <c:pt idx="8">
                  <c:v>0.9249803054498213</c:v>
                </c:pt>
                <c:pt idx="9">
                  <c:v>0.9141186833744704</c:v>
                </c:pt>
                <c:pt idx="10">
                  <c:v>0.9052797994900397</c:v>
                </c:pt>
                <c:pt idx="11">
                  <c:v>0.8864943898128472</c:v>
                </c:pt>
                <c:pt idx="12">
                  <c:v>0.884111844095436</c:v>
                </c:pt>
                <c:pt idx="13">
                  <c:v>0.8613015750910019</c:v>
                </c:pt>
                <c:pt idx="14">
                  <c:v>0.8492000965943289</c:v>
                </c:pt>
                <c:pt idx="15">
                  <c:v>0.8416049119484162</c:v>
                </c:pt>
                <c:pt idx="16">
                  <c:v>0.8361819017060657</c:v>
                </c:pt>
                <c:pt idx="17">
                  <c:v>0.8269007745576612</c:v>
                </c:pt>
                <c:pt idx="18">
                  <c:v>0.8077058640637502</c:v>
                </c:pt>
                <c:pt idx="19">
                  <c:v>0.7659798317682704</c:v>
                </c:pt>
                <c:pt idx="20">
                  <c:v>0.7390120628946261</c:v>
                </c:pt>
                <c:pt idx="21">
                  <c:v>0.7131109107163901</c:v>
                </c:pt>
                <c:pt idx="22">
                  <c:v>0.697091310651382</c:v>
                </c:pt>
                <c:pt idx="23">
                  <c:v>0.6610257346204081</c:v>
                </c:pt>
                <c:pt idx="24">
                  <c:v>0.6516075215649658</c:v>
                </c:pt>
                <c:pt idx="25">
                  <c:v>0.6179522661132903</c:v>
                </c:pt>
                <c:pt idx="26">
                  <c:v>0.6062587203411994</c:v>
                </c:pt>
                <c:pt idx="27">
                  <c:v>0.5376951068699535</c:v>
                </c:pt>
                <c:pt idx="28">
                  <c:v>0.5170251294499271</c:v>
                </c:pt>
                <c:pt idx="29">
                  <c:v>0.49603243414165504</c:v>
                </c:pt>
                <c:pt idx="30">
                  <c:v>0.4859267306906591</c:v>
                </c:pt>
                <c:pt idx="31">
                  <c:v>0.4445580223372286</c:v>
                </c:pt>
                <c:pt idx="32">
                  <c:v>0.43702656767175496</c:v>
                </c:pt>
                <c:pt idx="33">
                  <c:v>0.38420923820540265</c:v>
                </c:pt>
                <c:pt idx="34">
                  <c:v>0.35885775863824176</c:v>
                </c:pt>
                <c:pt idx="35">
                  <c:v>0.35837384620173723</c:v>
                </c:pt>
                <c:pt idx="36">
                  <c:v>0.3517701522800983</c:v>
                </c:pt>
                <c:pt idx="37">
                  <c:v>0.3488634706027552</c:v>
                </c:pt>
                <c:pt idx="38">
                  <c:v>0.31266306324367604</c:v>
                </c:pt>
                <c:pt idx="39">
                  <c:v>0.28915833297689586</c:v>
                </c:pt>
                <c:pt idx="40">
                  <c:v>0.28447004821442945</c:v>
                </c:pt>
                <c:pt idx="41">
                  <c:v>0.2828275589210768</c:v>
                </c:pt>
                <c:pt idx="42">
                  <c:v>0.23944761800700062</c:v>
                </c:pt>
                <c:pt idx="43">
                  <c:v>0.2227078754771877</c:v>
                </c:pt>
                <c:pt idx="44">
                  <c:v>0.20713832724929931</c:v>
                </c:pt>
                <c:pt idx="45">
                  <c:v>0.20492041071849287</c:v>
                </c:pt>
                <c:pt idx="46">
                  <c:v>0.20401777397173268</c:v>
                </c:pt>
                <c:pt idx="47">
                  <c:v>0.20138766521726392</c:v>
                </c:pt>
                <c:pt idx="48">
                  <c:v>0.1732282885104483</c:v>
                </c:pt>
                <c:pt idx="49">
                  <c:v>0.15048399183740296</c:v>
                </c:pt>
                <c:pt idx="50">
                  <c:v>0.13461719068161318</c:v>
                </c:pt>
                <c:pt idx="51">
                  <c:v>0.13454479977651204</c:v>
                </c:pt>
                <c:pt idx="52">
                  <c:v>0.1294937328882299</c:v>
                </c:pt>
                <c:pt idx="53">
                  <c:v>0.12520933115256608</c:v>
                </c:pt>
                <c:pt idx="54">
                  <c:v>0.09428847524987988</c:v>
                </c:pt>
                <c:pt idx="55">
                  <c:v>0.0847675155082015</c:v>
                </c:pt>
                <c:pt idx="56">
                  <c:v>0.07084049870859367</c:v>
                </c:pt>
                <c:pt idx="57">
                  <c:v>0.051464009949822545</c:v>
                </c:pt>
                <c:pt idx="58">
                  <c:v>0.029872658341515458</c:v>
                </c:pt>
                <c:pt idx="59">
                  <c:v>0.02416535045153837</c:v>
                </c:pt>
                <c:pt idx="60">
                  <c:v>0.007624239026124432</c:v>
                </c:pt>
                <c:pt idx="61">
                  <c:v>0.0017017479681587378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脾胃科消化科合并</c:v>
                </c:pt>
                <c:pt idx="2">
                  <c:v>肾脏内科</c:v>
                </c:pt>
                <c:pt idx="3">
                  <c:v>美容皮肤科</c:v>
                </c:pt>
                <c:pt idx="4">
                  <c:v>脑病二科</c:v>
                </c:pt>
                <c:pt idx="5">
                  <c:v>关节骨科</c:v>
                </c:pt>
                <c:pt idx="6">
                  <c:v>肛肠科</c:v>
                </c:pt>
                <c:pt idx="7">
                  <c:v>东区肾病科</c:v>
                </c:pt>
                <c:pt idx="8">
                  <c:v>中医经典科</c:v>
                </c:pt>
                <c:pt idx="9">
                  <c:v>心病二科</c:v>
                </c:pt>
                <c:pt idx="10">
                  <c:v>消化内科</c:v>
                </c:pt>
                <c:pt idx="11">
                  <c:v>儿科</c:v>
                </c:pt>
                <c:pt idx="12">
                  <c:v>男科</c:v>
                </c:pt>
                <c:pt idx="13">
                  <c:v>产科</c:v>
                </c:pt>
                <c:pt idx="14">
                  <c:v>血液科</c:v>
                </c:pt>
                <c:pt idx="15">
                  <c:v>西区重症医学科</c:v>
                </c:pt>
                <c:pt idx="16">
                  <c:v>康复科</c:v>
                </c:pt>
                <c:pt idx="17">
                  <c:v>综合内科</c:v>
                </c:pt>
                <c:pt idx="18">
                  <c:v>胸外科</c:v>
                </c:pt>
                <c:pt idx="19">
                  <c:v>肿瘤内科</c:v>
                </c:pt>
                <c:pt idx="20">
                  <c:v>脾胃病科</c:v>
                </c:pt>
                <c:pt idx="21">
                  <c:v>身心医学科</c:v>
                </c:pt>
                <c:pt idx="22">
                  <c:v>重症医学科</c:v>
                </c:pt>
                <c:pt idx="23">
                  <c:v>神经内科</c:v>
                </c:pt>
                <c:pt idx="24">
                  <c:v>老年医学科</c:v>
                </c:pt>
                <c:pt idx="25">
                  <c:v>运动损伤骨科</c:v>
                </c:pt>
                <c:pt idx="26">
                  <c:v>妇二科</c:v>
                </c:pt>
                <c:pt idx="27">
                  <c:v>肾病科</c:v>
                </c:pt>
                <c:pt idx="28">
                  <c:v>神经外科</c:v>
                </c:pt>
                <c:pt idx="29">
                  <c:v>脑病一科</c:v>
                </c:pt>
                <c:pt idx="30">
                  <c:v>小儿骨科</c:v>
                </c:pt>
                <c:pt idx="31">
                  <c:v>内分泌科</c:v>
                </c:pt>
                <c:pt idx="32">
                  <c:v>脊柱骨科</c:v>
                </c:pt>
                <c:pt idx="33">
                  <c:v>皮肤科</c:v>
                </c:pt>
                <c:pt idx="34">
                  <c:v>肝病科</c:v>
                </c:pt>
                <c:pt idx="35">
                  <c:v>骨科</c:v>
                </c:pt>
                <c:pt idx="36">
                  <c:v>眼科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脑病三科</c:v>
                </c:pt>
                <c:pt idx="40">
                  <c:v>口腔科</c:v>
                </c:pt>
                <c:pt idx="41">
                  <c:v>呼吸内科</c:v>
                </c:pt>
                <c:pt idx="42">
                  <c:v>耳鼻喉科</c:v>
                </c:pt>
                <c:pt idx="43">
                  <c:v>微创骨科</c:v>
                </c:pt>
                <c:pt idx="44">
                  <c:v>妇科妇二科合并</c:v>
                </c:pt>
                <c:pt idx="45">
                  <c:v>妇科</c:v>
                </c:pt>
                <c:pt idx="46">
                  <c:v>心病四科</c:v>
                </c:pt>
                <c:pt idx="47">
                  <c:v>风湿病科</c:v>
                </c:pt>
                <c:pt idx="48">
                  <c:v>周围血管科</c:v>
                </c:pt>
                <c:pt idx="49">
                  <c:v>显微骨科</c:v>
                </c:pt>
                <c:pt idx="50">
                  <c:v>东区重症医学科</c:v>
                </c:pt>
                <c:pt idx="51">
                  <c:v>推拿科</c:v>
                </c:pt>
                <c:pt idx="52">
                  <c:v>小儿推拿科</c:v>
                </c:pt>
                <c:pt idx="53">
                  <c:v>心血管内科</c:v>
                </c:pt>
                <c:pt idx="54">
                  <c:v>医院</c:v>
                </c:pt>
                <c:pt idx="55">
                  <c:v>泌尿外科</c:v>
                </c:pt>
                <c:pt idx="56">
                  <c:v>乳腺甲状腺外科</c:v>
                </c:pt>
                <c:pt idx="57">
                  <c:v>针灸科</c:v>
                </c:pt>
                <c:pt idx="58">
                  <c:v>心病一科</c:v>
                </c:pt>
                <c:pt idx="59">
                  <c:v>肝胆外科</c:v>
                </c:pt>
                <c:pt idx="60">
                  <c:v>创伤骨科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96.22332252251499</c:v>
                </c:pt>
                <c:pt idx="2">
                  <c:v>92.95040585457876</c:v>
                </c:pt>
                <c:pt idx="3">
                  <c:v>91.62683853728932</c:v>
                </c:pt>
                <c:pt idx="4">
                  <c:v>91.42212429399932</c:v>
                </c:pt>
                <c:pt idx="5">
                  <c:v>90.16242810338441</c:v>
                </c:pt>
                <c:pt idx="6">
                  <c:v>89.31771026960433</c:v>
                </c:pt>
                <c:pt idx="7">
                  <c:v>86.54498918109664</c:v>
                </c:pt>
                <c:pt idx="8">
                  <c:v>86.34688976682848</c:v>
                </c:pt>
                <c:pt idx="9">
                  <c:v>83.62985896939567</c:v>
                </c:pt>
                <c:pt idx="10">
                  <c:v>81.08564898655727</c:v>
                </c:pt>
                <c:pt idx="11">
                  <c:v>79.56478012794247</c:v>
                </c:pt>
                <c:pt idx="12">
                  <c:v>78.37267086755904</c:v>
                </c:pt>
                <c:pt idx="13">
                  <c:v>77.37537489508105</c:v>
                </c:pt>
                <c:pt idx="14">
                  <c:v>77.29712213737542</c:v>
                </c:pt>
                <c:pt idx="15">
                  <c:v>76.46345548786259</c:v>
                </c:pt>
                <c:pt idx="16">
                  <c:v>75.14455012875398</c:v>
                </c:pt>
                <c:pt idx="17">
                  <c:v>73.25257169693602</c:v>
                </c:pt>
                <c:pt idx="18">
                  <c:v>69.46768549716134</c:v>
                </c:pt>
                <c:pt idx="19">
                  <c:v>69.08149150898255</c:v>
                </c:pt>
                <c:pt idx="20">
                  <c:v>68.53428902456136</c:v>
                </c:pt>
                <c:pt idx="21">
                  <c:v>67.19239177776366</c:v>
                </c:pt>
                <c:pt idx="22">
                  <c:v>66.95230548421208</c:v>
                </c:pt>
                <c:pt idx="23">
                  <c:v>65.23893308148834</c:v>
                </c:pt>
                <c:pt idx="24">
                  <c:v>60.890067855452834</c:v>
                </c:pt>
                <c:pt idx="25">
                  <c:v>59.02151112400271</c:v>
                </c:pt>
                <c:pt idx="26">
                  <c:v>58.81598181177342</c:v>
                </c:pt>
                <c:pt idx="27">
                  <c:v>52.286214575729005</c:v>
                </c:pt>
                <c:pt idx="28">
                  <c:v>50.798393636024535</c:v>
                </c:pt>
                <c:pt idx="29">
                  <c:v>50.44221332622604</c:v>
                </c:pt>
                <c:pt idx="30">
                  <c:v>49.60808227860645</c:v>
                </c:pt>
                <c:pt idx="31">
                  <c:v>48.64129628584488</c:v>
                </c:pt>
                <c:pt idx="32">
                  <c:v>47.486844386768254</c:v>
                </c:pt>
                <c:pt idx="33">
                  <c:v>45.99790182457102</c:v>
                </c:pt>
                <c:pt idx="34">
                  <c:v>45.66697319481522</c:v>
                </c:pt>
                <c:pt idx="35">
                  <c:v>44.07380923630365</c:v>
                </c:pt>
                <c:pt idx="36">
                  <c:v>43.46980841898372</c:v>
                </c:pt>
                <c:pt idx="37">
                  <c:v>34.60983169252575</c:v>
                </c:pt>
                <c:pt idx="38">
                  <c:v>34.54921772042865</c:v>
                </c:pt>
                <c:pt idx="39">
                  <c:v>32.511839968966214</c:v>
                </c:pt>
                <c:pt idx="40">
                  <c:v>32.24443818914327</c:v>
                </c:pt>
                <c:pt idx="41">
                  <c:v>30.95530499512603</c:v>
                </c:pt>
                <c:pt idx="42">
                  <c:v>28.074557087699088</c:v>
                </c:pt>
                <c:pt idx="43">
                  <c:v>27.954264494658613</c:v>
                </c:pt>
                <c:pt idx="44">
                  <c:v>27.18659725280753</c:v>
                </c:pt>
                <c:pt idx="45">
                  <c:v>26.819238571500165</c:v>
                </c:pt>
                <c:pt idx="46">
                  <c:v>24.763360979613015</c:v>
                </c:pt>
                <c:pt idx="47">
                  <c:v>24.61382450428962</c:v>
                </c:pt>
                <c:pt idx="48">
                  <c:v>24.50945095830428</c:v>
                </c:pt>
                <c:pt idx="49">
                  <c:v>23.101867316798508</c:v>
                </c:pt>
                <c:pt idx="50">
                  <c:v>21.534457629433525</c:v>
                </c:pt>
                <c:pt idx="51">
                  <c:v>12.974588730969362</c:v>
                </c:pt>
                <c:pt idx="52">
                  <c:v>11.52746362383476</c:v>
                </c:pt>
                <c:pt idx="53">
                  <c:v>10.883237747241646</c:v>
                </c:pt>
                <c:pt idx="54">
                  <c:v>9.934605324296955</c:v>
                </c:pt>
                <c:pt idx="55">
                  <c:v>7.542739949629827</c:v>
                </c:pt>
                <c:pt idx="56">
                  <c:v>4.058935763069322</c:v>
                </c:pt>
                <c:pt idx="57">
                  <c:v>2.4778243660144668</c:v>
                </c:pt>
                <c:pt idx="58">
                  <c:v>2.204610884471924</c:v>
                </c:pt>
                <c:pt idx="59">
                  <c:v>1.3662821431514782</c:v>
                </c:pt>
                <c:pt idx="60">
                  <c:v>0.8364498871423768</c:v>
                </c:pt>
                <c:pt idx="61">
                  <c:v>0.032872803692479545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东区重症医学科</c:v>
                </c:pt>
                <c:pt idx="2">
                  <c:v>心血管内科</c:v>
                </c:pt>
                <c:pt idx="3">
                  <c:v>西区重症医学科</c:v>
                </c:pt>
                <c:pt idx="4">
                  <c:v>心病三科</c:v>
                </c:pt>
                <c:pt idx="5">
                  <c:v>显微骨科</c:v>
                </c:pt>
                <c:pt idx="6">
                  <c:v>皮肤科</c:v>
                </c:pt>
                <c:pt idx="7">
                  <c:v>妇科</c:v>
                </c:pt>
                <c:pt idx="8">
                  <c:v>脾胃科消化科合并</c:v>
                </c:pt>
                <c:pt idx="9">
                  <c:v>消化内科</c:v>
                </c:pt>
                <c:pt idx="10">
                  <c:v>口腔科</c:v>
                </c:pt>
                <c:pt idx="11">
                  <c:v>耳鼻喉科</c:v>
                </c:pt>
                <c:pt idx="12">
                  <c:v>肾病科</c:v>
                </c:pt>
                <c:pt idx="13">
                  <c:v>儿科</c:v>
                </c:pt>
                <c:pt idx="14">
                  <c:v>小儿骨科</c:v>
                </c:pt>
                <c:pt idx="15">
                  <c:v>微创骨科</c:v>
                </c:pt>
                <c:pt idx="16">
                  <c:v>推拿科</c:v>
                </c:pt>
                <c:pt idx="17">
                  <c:v>骨科</c:v>
                </c:pt>
                <c:pt idx="18">
                  <c:v>肾脏内科</c:v>
                </c:pt>
                <c:pt idx="19">
                  <c:v>神经外科</c:v>
                </c:pt>
                <c:pt idx="20">
                  <c:v>呼吸内科</c:v>
                </c:pt>
                <c:pt idx="21">
                  <c:v>心病四科</c:v>
                </c:pt>
                <c:pt idx="22">
                  <c:v>脑病三科</c:v>
                </c:pt>
                <c:pt idx="23">
                  <c:v>脑病一科</c:v>
                </c:pt>
                <c:pt idx="24">
                  <c:v>运动损伤骨科</c:v>
                </c:pt>
                <c:pt idx="25">
                  <c:v>周围血管科</c:v>
                </c:pt>
                <c:pt idx="26">
                  <c:v>男科</c:v>
                </c:pt>
                <c:pt idx="27">
                  <c:v>中医经典科</c:v>
                </c:pt>
                <c:pt idx="28">
                  <c:v>中医外治中心</c:v>
                </c:pt>
                <c:pt idx="29">
                  <c:v>血液科</c:v>
                </c:pt>
                <c:pt idx="30">
                  <c:v>神经内科</c:v>
                </c:pt>
                <c:pt idx="31">
                  <c:v>泌尿外科</c:v>
                </c:pt>
                <c:pt idx="32">
                  <c:v>重症医学科</c:v>
                </c:pt>
                <c:pt idx="33">
                  <c:v>肛肠科</c:v>
                </c:pt>
                <c:pt idx="34">
                  <c:v>美容皮肤科</c:v>
                </c:pt>
                <c:pt idx="35">
                  <c:v>针灸科</c:v>
                </c:pt>
                <c:pt idx="36">
                  <c:v>综合内科</c:v>
                </c:pt>
                <c:pt idx="37">
                  <c:v>脊柱骨科</c:v>
                </c:pt>
                <c:pt idx="38">
                  <c:v>脑病二科</c:v>
                </c:pt>
                <c:pt idx="39">
                  <c:v>妇科妇二科合并</c:v>
                </c:pt>
                <c:pt idx="40">
                  <c:v>眼科</c:v>
                </c:pt>
                <c:pt idx="41">
                  <c:v>肝病科</c:v>
                </c:pt>
                <c:pt idx="42">
                  <c:v>普通外科</c:v>
                </c:pt>
                <c:pt idx="43">
                  <c:v>关节骨科</c:v>
                </c:pt>
                <c:pt idx="44">
                  <c:v>内分泌科</c:v>
                </c:pt>
                <c:pt idx="45">
                  <c:v>肿瘤内科</c:v>
                </c:pt>
                <c:pt idx="46">
                  <c:v>医院</c:v>
                </c:pt>
                <c:pt idx="47">
                  <c:v>乳腺甲状腺外科</c:v>
                </c:pt>
                <c:pt idx="48">
                  <c:v>小儿推拿科</c:v>
                </c:pt>
                <c:pt idx="49">
                  <c:v>风湿病科</c:v>
                </c:pt>
                <c:pt idx="50">
                  <c:v>产科</c:v>
                </c:pt>
                <c:pt idx="51">
                  <c:v>东区肾病科</c:v>
                </c:pt>
                <c:pt idx="52">
                  <c:v>肝胆外科</c:v>
                </c:pt>
                <c:pt idx="53">
                  <c:v>心病二科</c:v>
                </c:pt>
                <c:pt idx="54">
                  <c:v>妇二科</c:v>
                </c:pt>
                <c:pt idx="55">
                  <c:v>心病一科</c:v>
                </c:pt>
                <c:pt idx="56">
                  <c:v>康复科</c:v>
                </c:pt>
                <c:pt idx="57">
                  <c:v>身心医学科</c:v>
                </c:pt>
                <c:pt idx="58">
                  <c:v>治未病中心</c:v>
                </c:pt>
                <c:pt idx="59">
                  <c:v>老年医学科</c:v>
                </c:pt>
                <c:pt idx="60">
                  <c:v>脾胃病科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97.19940806675959</c:v>
                </c:pt>
                <c:pt idx="2">
                  <c:v>94.40962987063105</c:v>
                </c:pt>
                <c:pt idx="3">
                  <c:v>93.014062964773</c:v>
                </c:pt>
                <c:pt idx="4">
                  <c:v>92.09588225336785</c:v>
                </c:pt>
                <c:pt idx="5">
                  <c:v>92.06532471922999</c:v>
                </c:pt>
                <c:pt idx="6">
                  <c:v>91.64961665576831</c:v>
                </c:pt>
                <c:pt idx="7">
                  <c:v>90.619172625028</c:v>
                </c:pt>
                <c:pt idx="8">
                  <c:v>90.46509417232214</c:v>
                </c:pt>
                <c:pt idx="9">
                  <c:v>90.30906726439343</c:v>
                </c:pt>
                <c:pt idx="10">
                  <c:v>87.39279445314557</c:v>
                </c:pt>
                <c:pt idx="11">
                  <c:v>86.67413305913857</c:v>
                </c:pt>
                <c:pt idx="12">
                  <c:v>83.81184117745342</c:v>
                </c:pt>
                <c:pt idx="13">
                  <c:v>77.87904206581837</c:v>
                </c:pt>
                <c:pt idx="14">
                  <c:v>77.33632886678319</c:v>
                </c:pt>
                <c:pt idx="15">
                  <c:v>76.81766658390198</c:v>
                </c:pt>
                <c:pt idx="16">
                  <c:v>74.94910899843536</c:v>
                </c:pt>
                <c:pt idx="17">
                  <c:v>74.33559043703917</c:v>
                </c:pt>
                <c:pt idx="18">
                  <c:v>73.8139571302711</c:v>
                </c:pt>
                <c:pt idx="19">
                  <c:v>70.82558004744514</c:v>
                </c:pt>
                <c:pt idx="20">
                  <c:v>70.04301583851492</c:v>
                </c:pt>
                <c:pt idx="21">
                  <c:v>70.03005900856066</c:v>
                </c:pt>
                <c:pt idx="22">
                  <c:v>62.71753690298016</c:v>
                </c:pt>
                <c:pt idx="23">
                  <c:v>60.40214482294258</c:v>
                </c:pt>
                <c:pt idx="24">
                  <c:v>60.01259610616398</c:v>
                </c:pt>
                <c:pt idx="25">
                  <c:v>59.28668973941654</c:v>
                </c:pt>
                <c:pt idx="26">
                  <c:v>58.64432756586886</c:v>
                </c:pt>
                <c:pt idx="27">
                  <c:v>55.919909509973316</c:v>
                </c:pt>
                <c:pt idx="28">
                  <c:v>53.807963863846055</c:v>
                </c:pt>
                <c:pt idx="29">
                  <c:v>52.57462961210277</c:v>
                </c:pt>
                <c:pt idx="30">
                  <c:v>49.48106689874678</c:v>
                </c:pt>
                <c:pt idx="31">
                  <c:v>49.35752574359333</c:v>
                </c:pt>
                <c:pt idx="32">
                  <c:v>48.40094815377865</c:v>
                </c:pt>
                <c:pt idx="33">
                  <c:v>47.71307189307185</c:v>
                </c:pt>
                <c:pt idx="34">
                  <c:v>44.22260636193974</c:v>
                </c:pt>
                <c:pt idx="35">
                  <c:v>42.419489209112704</c:v>
                </c:pt>
                <c:pt idx="36">
                  <c:v>41.95849250767336</c:v>
                </c:pt>
                <c:pt idx="37">
                  <c:v>40.2677045201082</c:v>
                </c:pt>
                <c:pt idx="38">
                  <c:v>39.89706559031746</c:v>
                </c:pt>
                <c:pt idx="39">
                  <c:v>38.60205673509634</c:v>
                </c:pt>
                <c:pt idx="40">
                  <c:v>37.903801759335686</c:v>
                </c:pt>
                <c:pt idx="41">
                  <c:v>35.76378872880575</c:v>
                </c:pt>
                <c:pt idx="42">
                  <c:v>35.02175117488193</c:v>
                </c:pt>
                <c:pt idx="43">
                  <c:v>34.150043762980594</c:v>
                </c:pt>
                <c:pt idx="44">
                  <c:v>29.905309716241273</c:v>
                </c:pt>
                <c:pt idx="45">
                  <c:v>28.91154062258332</c:v>
                </c:pt>
                <c:pt idx="46">
                  <c:v>28.18957739244569</c:v>
                </c:pt>
                <c:pt idx="47">
                  <c:v>27.953100770229135</c:v>
                </c:pt>
                <c:pt idx="48">
                  <c:v>27.644273698669792</c:v>
                </c:pt>
                <c:pt idx="49">
                  <c:v>22.90150514397277</c:v>
                </c:pt>
                <c:pt idx="50">
                  <c:v>22.006980040728642</c:v>
                </c:pt>
                <c:pt idx="51">
                  <c:v>20.882498880152596</c:v>
                </c:pt>
                <c:pt idx="52">
                  <c:v>20.80135258982983</c:v>
                </c:pt>
                <c:pt idx="53">
                  <c:v>19.77293845070194</c:v>
                </c:pt>
                <c:pt idx="54">
                  <c:v>19.174769899792306</c:v>
                </c:pt>
                <c:pt idx="55">
                  <c:v>18.95373924634002</c:v>
                </c:pt>
                <c:pt idx="56">
                  <c:v>13.308530422949442</c:v>
                </c:pt>
                <c:pt idx="57">
                  <c:v>12.370808096433917</c:v>
                </c:pt>
                <c:pt idx="58">
                  <c:v>11.823365744576138</c:v>
                </c:pt>
                <c:pt idx="59">
                  <c:v>10.874952262774897</c:v>
                </c:pt>
                <c:pt idx="60">
                  <c:v>8.180614860127761</c:v>
                </c:pt>
                <c:pt idx="61">
                  <c:v>2.2603979948948374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血液科</c:v>
                </c:pt>
                <c:pt idx="2">
                  <c:v>医院</c:v>
                </c:pt>
                <c:pt idx="3">
                  <c:v>心病一科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西区重症医学科</c:v>
                </c:pt>
                <c:pt idx="9">
                  <c:v>肾脏内科</c:v>
                </c:pt>
                <c:pt idx="10">
                  <c:v>骨科</c:v>
                </c:pt>
                <c:pt idx="11">
                  <c:v>呼吸内科</c:v>
                </c:pt>
                <c:pt idx="12">
                  <c:v>周围血管科</c:v>
                </c:pt>
                <c:pt idx="13">
                  <c:v>综合内科</c:v>
                </c:pt>
                <c:pt idx="14">
                  <c:v>风湿病科</c:v>
                </c:pt>
                <c:pt idx="15">
                  <c:v>东区重症医学科</c:v>
                </c:pt>
                <c:pt idx="16">
                  <c:v>身心医学科</c:v>
                </c:pt>
                <c:pt idx="17">
                  <c:v>治未病中心</c:v>
                </c:pt>
                <c:pt idx="18">
                  <c:v>脾胃科消化科合并</c:v>
                </c:pt>
                <c:pt idx="19">
                  <c:v>微创骨科</c:v>
                </c:pt>
                <c:pt idx="20">
                  <c:v>推拿科</c:v>
                </c:pt>
                <c:pt idx="21">
                  <c:v>乳腺甲状腺外科</c:v>
                </c:pt>
                <c:pt idx="22">
                  <c:v>脾胃病科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消化内科</c:v>
                </c:pt>
                <c:pt idx="26">
                  <c:v>眼科</c:v>
                </c:pt>
                <c:pt idx="27">
                  <c:v>创伤骨科</c:v>
                </c:pt>
                <c:pt idx="28">
                  <c:v>康复科</c:v>
                </c:pt>
                <c:pt idx="29">
                  <c:v>泌尿外科</c:v>
                </c:pt>
                <c:pt idx="30">
                  <c:v>神经外科</c:v>
                </c:pt>
                <c:pt idx="31">
                  <c:v>小儿推拿科</c:v>
                </c:pt>
                <c:pt idx="32">
                  <c:v>肝胆外科</c:v>
                </c:pt>
                <c:pt idx="33">
                  <c:v>内分泌科</c:v>
                </c:pt>
                <c:pt idx="34">
                  <c:v>脑病三科</c:v>
                </c:pt>
                <c:pt idx="35">
                  <c:v>妇科妇二科合并</c:v>
                </c:pt>
                <c:pt idx="36">
                  <c:v>产科</c:v>
                </c:pt>
                <c:pt idx="37">
                  <c:v>老年医学科</c:v>
                </c:pt>
                <c:pt idx="38">
                  <c:v>心病二科</c:v>
                </c:pt>
                <c:pt idx="39">
                  <c:v>普通外科</c:v>
                </c:pt>
                <c:pt idx="40">
                  <c:v>妇二科</c:v>
                </c:pt>
                <c:pt idx="41">
                  <c:v>肿瘤内科</c:v>
                </c:pt>
                <c:pt idx="42">
                  <c:v>脑病二科</c:v>
                </c:pt>
                <c:pt idx="43">
                  <c:v>脑病一科</c:v>
                </c:pt>
                <c:pt idx="44">
                  <c:v>脊柱骨科</c:v>
                </c:pt>
                <c:pt idx="45">
                  <c:v>美容皮肤科</c:v>
                </c:pt>
                <c:pt idx="46">
                  <c:v>重症医学科</c:v>
                </c:pt>
                <c:pt idx="47">
                  <c:v>心病三科</c:v>
                </c:pt>
                <c:pt idx="48">
                  <c:v>儿科</c:v>
                </c:pt>
                <c:pt idx="49">
                  <c:v>皮肤科</c:v>
                </c:pt>
                <c:pt idx="50">
                  <c:v>小儿骨科</c:v>
                </c:pt>
                <c:pt idx="51">
                  <c:v>肝病科</c:v>
                </c:pt>
                <c:pt idx="52">
                  <c:v>肛肠科</c:v>
                </c:pt>
                <c:pt idx="53">
                  <c:v>运动损伤骨科</c:v>
                </c:pt>
                <c:pt idx="54">
                  <c:v>耳鼻喉科</c:v>
                </c:pt>
                <c:pt idx="55">
                  <c:v>心血管内科</c:v>
                </c:pt>
                <c:pt idx="56">
                  <c:v>显微骨科</c:v>
                </c:pt>
                <c:pt idx="57">
                  <c:v>男科</c:v>
                </c:pt>
                <c:pt idx="58">
                  <c:v>口腔科</c:v>
                </c:pt>
                <c:pt idx="59">
                  <c:v>心病四科</c:v>
                </c:pt>
                <c:pt idx="60">
                  <c:v>胸外科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99.75166104134247</c:v>
                </c:pt>
                <c:pt idx="2">
                  <c:v>98.75950509432147</c:v>
                </c:pt>
                <c:pt idx="3">
                  <c:v>97.5535323447941</c:v>
                </c:pt>
                <c:pt idx="4">
                  <c:v>97.09930742500194</c:v>
                </c:pt>
                <c:pt idx="5">
                  <c:v>96.01035914332368</c:v>
                </c:pt>
                <c:pt idx="6">
                  <c:v>95.5190239805263</c:v>
                </c:pt>
                <c:pt idx="7">
                  <c:v>94.11203948729843</c:v>
                </c:pt>
                <c:pt idx="8">
                  <c:v>92.55580555786827</c:v>
                </c:pt>
                <c:pt idx="9">
                  <c:v>92.52397972477242</c:v>
                </c:pt>
                <c:pt idx="10">
                  <c:v>88.95374135512945</c:v>
                </c:pt>
                <c:pt idx="11">
                  <c:v>86.21928494125137</c:v>
                </c:pt>
                <c:pt idx="12">
                  <c:v>86.00225932762964</c:v>
                </c:pt>
                <c:pt idx="13">
                  <c:v>84.17720504206471</c:v>
                </c:pt>
                <c:pt idx="14">
                  <c:v>81.88615671097041</c:v>
                </c:pt>
                <c:pt idx="15">
                  <c:v>80.81778760181597</c:v>
                </c:pt>
                <c:pt idx="16">
                  <c:v>80.33919370463805</c:v>
                </c:pt>
                <c:pt idx="17">
                  <c:v>79.68150916835073</c:v>
                </c:pt>
                <c:pt idx="18">
                  <c:v>76.87053231987024</c:v>
                </c:pt>
                <c:pt idx="19">
                  <c:v>72.69205310328454</c:v>
                </c:pt>
                <c:pt idx="20">
                  <c:v>70.89504342019913</c:v>
                </c:pt>
                <c:pt idx="21">
                  <c:v>70.78861917965736</c:v>
                </c:pt>
                <c:pt idx="22">
                  <c:v>66.35368117713654</c:v>
                </c:pt>
                <c:pt idx="23">
                  <c:v>65.9878223699964</c:v>
                </c:pt>
                <c:pt idx="24">
                  <c:v>63.78154590816619</c:v>
                </c:pt>
                <c:pt idx="25">
                  <c:v>61.813740479339835</c:v>
                </c:pt>
                <c:pt idx="26">
                  <c:v>60.86513949646763</c:v>
                </c:pt>
                <c:pt idx="27">
                  <c:v>60.20543663624442</c:v>
                </c:pt>
                <c:pt idx="28">
                  <c:v>59.61858070820642</c:v>
                </c:pt>
                <c:pt idx="29">
                  <c:v>57.44007065434138</c:v>
                </c:pt>
                <c:pt idx="30">
                  <c:v>53.56048344880419</c:v>
                </c:pt>
                <c:pt idx="31">
                  <c:v>52.937910358636884</c:v>
                </c:pt>
                <c:pt idx="32">
                  <c:v>52.80488769141418</c:v>
                </c:pt>
                <c:pt idx="33">
                  <c:v>51.185613481838665</c:v>
                </c:pt>
                <c:pt idx="34">
                  <c:v>49.873285739276746</c:v>
                </c:pt>
                <c:pt idx="35">
                  <c:v>48.982416178389265</c:v>
                </c:pt>
                <c:pt idx="36">
                  <c:v>47.36756239958035</c:v>
                </c:pt>
                <c:pt idx="37">
                  <c:v>46.618074332705945</c:v>
                </c:pt>
                <c:pt idx="38">
                  <c:v>45.127301195229414</c:v>
                </c:pt>
                <c:pt idx="39">
                  <c:v>40.347261209615155</c:v>
                </c:pt>
                <c:pt idx="40">
                  <c:v>38.6968369618972</c:v>
                </c:pt>
                <c:pt idx="41">
                  <c:v>37.287854753511745</c:v>
                </c:pt>
                <c:pt idx="42">
                  <c:v>36.90523748725713</c:v>
                </c:pt>
                <c:pt idx="43">
                  <c:v>36.40958205965307</c:v>
                </c:pt>
                <c:pt idx="44">
                  <c:v>35.97817655094958</c:v>
                </c:pt>
                <c:pt idx="45">
                  <c:v>35.51388472011523</c:v>
                </c:pt>
                <c:pt idx="46">
                  <c:v>33.31261700341956</c:v>
                </c:pt>
                <c:pt idx="47">
                  <c:v>32.23330867690823</c:v>
                </c:pt>
                <c:pt idx="48">
                  <c:v>31.98582664288287</c:v>
                </c:pt>
                <c:pt idx="49">
                  <c:v>28.160393216009776</c:v>
                </c:pt>
                <c:pt idx="50">
                  <c:v>27.95157775155945</c:v>
                </c:pt>
                <c:pt idx="51">
                  <c:v>25.3433772473221</c:v>
                </c:pt>
                <c:pt idx="52">
                  <c:v>25.2477517497165</c:v>
                </c:pt>
                <c:pt idx="53">
                  <c:v>18.81928639509225</c:v>
                </c:pt>
                <c:pt idx="54">
                  <c:v>17.35152358218736</c:v>
                </c:pt>
                <c:pt idx="55">
                  <c:v>16.95943358022937</c:v>
                </c:pt>
                <c:pt idx="56">
                  <c:v>14.275152062510386</c:v>
                </c:pt>
                <c:pt idx="57">
                  <c:v>13.468485066623373</c:v>
                </c:pt>
                <c:pt idx="58">
                  <c:v>12.200065184260833</c:v>
                </c:pt>
                <c:pt idx="59">
                  <c:v>11.261570342595393</c:v>
                </c:pt>
                <c:pt idx="60">
                  <c:v>9.915040215105034</c:v>
                </c:pt>
                <c:pt idx="61">
                  <c:v>5.198977165512768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产科</c:v>
                </c:pt>
                <c:pt idx="2">
                  <c:v>医院</c:v>
                </c:pt>
                <c:pt idx="3">
                  <c:v>东区肾病科</c:v>
                </c:pt>
                <c:pt idx="4">
                  <c:v>男科</c:v>
                </c:pt>
                <c:pt idx="5">
                  <c:v>泌尿外科</c:v>
                </c:pt>
                <c:pt idx="6">
                  <c:v>神经外科</c:v>
                </c:pt>
                <c:pt idx="7">
                  <c:v>小儿推拿科</c:v>
                </c:pt>
                <c:pt idx="8">
                  <c:v>心病三科</c:v>
                </c:pt>
                <c:pt idx="9">
                  <c:v>脑病三科</c:v>
                </c:pt>
                <c:pt idx="10">
                  <c:v>身心医学科</c:v>
                </c:pt>
                <c:pt idx="11">
                  <c:v>内分泌科</c:v>
                </c:pt>
                <c:pt idx="12">
                  <c:v>心病四科</c:v>
                </c:pt>
                <c:pt idx="13">
                  <c:v>胸外科</c:v>
                </c:pt>
                <c:pt idx="14">
                  <c:v>脊柱骨科</c:v>
                </c:pt>
                <c:pt idx="15">
                  <c:v>肾病科</c:v>
                </c:pt>
                <c:pt idx="16">
                  <c:v>肛肠科</c:v>
                </c:pt>
                <c:pt idx="17">
                  <c:v>肝病科</c:v>
                </c:pt>
                <c:pt idx="18">
                  <c:v>运动损伤骨科</c:v>
                </c:pt>
                <c:pt idx="19">
                  <c:v>耳鼻喉科</c:v>
                </c:pt>
                <c:pt idx="20">
                  <c:v>针灸科</c:v>
                </c:pt>
                <c:pt idx="21">
                  <c:v>肿瘤内科</c:v>
                </c:pt>
                <c:pt idx="22">
                  <c:v>妇科妇二科合并</c:v>
                </c:pt>
                <c:pt idx="23">
                  <c:v>骨科</c:v>
                </c:pt>
                <c:pt idx="24">
                  <c:v>风湿病科</c:v>
                </c:pt>
                <c:pt idx="25">
                  <c:v>心血管内科</c:v>
                </c:pt>
                <c:pt idx="26">
                  <c:v>中医外治中心</c:v>
                </c:pt>
                <c:pt idx="27">
                  <c:v>西区重症医学科</c:v>
                </c:pt>
                <c:pt idx="28">
                  <c:v>神经内科</c:v>
                </c:pt>
                <c:pt idx="29">
                  <c:v>普通外科</c:v>
                </c:pt>
                <c:pt idx="30">
                  <c:v>肝胆外科</c:v>
                </c:pt>
                <c:pt idx="31">
                  <c:v>脾胃科消化科合并</c:v>
                </c:pt>
                <c:pt idx="32">
                  <c:v>关节骨科</c:v>
                </c:pt>
                <c:pt idx="33">
                  <c:v>周围血管科</c:v>
                </c:pt>
                <c:pt idx="34">
                  <c:v>康复科</c:v>
                </c:pt>
                <c:pt idx="35">
                  <c:v>推拿科</c:v>
                </c:pt>
                <c:pt idx="36">
                  <c:v>乳腺甲状腺外科</c:v>
                </c:pt>
                <c:pt idx="37">
                  <c:v>呼吸内科</c:v>
                </c:pt>
                <c:pt idx="38">
                  <c:v>老年医学科</c:v>
                </c:pt>
                <c:pt idx="39">
                  <c:v>心病二科</c:v>
                </c:pt>
                <c:pt idx="40">
                  <c:v>中医经典科</c:v>
                </c:pt>
                <c:pt idx="41">
                  <c:v>肾脏内科</c:v>
                </c:pt>
                <c:pt idx="42">
                  <c:v>重症医学科</c:v>
                </c:pt>
                <c:pt idx="43">
                  <c:v>小儿骨科</c:v>
                </c:pt>
                <c:pt idx="44">
                  <c:v>眼科</c:v>
                </c:pt>
                <c:pt idx="45">
                  <c:v>心病一科</c:v>
                </c:pt>
                <c:pt idx="46">
                  <c:v>脾胃病科</c:v>
                </c:pt>
                <c:pt idx="47">
                  <c:v>妇科</c:v>
                </c:pt>
                <c:pt idx="48">
                  <c:v>消化内科</c:v>
                </c:pt>
                <c:pt idx="49">
                  <c:v>血液科</c:v>
                </c:pt>
                <c:pt idx="50">
                  <c:v>脑病一科</c:v>
                </c:pt>
                <c:pt idx="51">
                  <c:v>脑病二科</c:v>
                </c:pt>
                <c:pt idx="52">
                  <c:v>综合内科</c:v>
                </c:pt>
                <c:pt idx="53">
                  <c:v>皮肤科</c:v>
                </c:pt>
                <c:pt idx="54">
                  <c:v>东区重症医学科</c:v>
                </c:pt>
                <c:pt idx="55">
                  <c:v>显微骨科</c:v>
                </c:pt>
                <c:pt idx="56">
                  <c:v>口腔科</c:v>
                </c:pt>
                <c:pt idx="57">
                  <c:v>儿科</c:v>
                </c:pt>
                <c:pt idx="58">
                  <c:v>美容皮肤科</c:v>
                </c:pt>
                <c:pt idx="59">
                  <c:v>妇二科</c:v>
                </c:pt>
                <c:pt idx="60">
                  <c:v>微创骨科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99.25184291842098</c:v>
                </c:pt>
                <c:pt idx="2">
                  <c:v>98.67933253375428</c:v>
                </c:pt>
                <c:pt idx="3">
                  <c:v>95.09371543658308</c:v>
                </c:pt>
                <c:pt idx="4">
                  <c:v>94.25831933670848</c:v>
                </c:pt>
                <c:pt idx="5">
                  <c:v>94.0555356862853</c:v>
                </c:pt>
                <c:pt idx="6">
                  <c:v>93.7108491179581</c:v>
                </c:pt>
                <c:pt idx="7">
                  <c:v>91.71705623134363</c:v>
                </c:pt>
                <c:pt idx="8">
                  <c:v>91.31088695715064</c:v>
                </c:pt>
                <c:pt idx="9">
                  <c:v>90.43512502290896</c:v>
                </c:pt>
                <c:pt idx="10">
                  <c:v>90.15549489185986</c:v>
                </c:pt>
                <c:pt idx="11">
                  <c:v>85.10108716350402</c:v>
                </c:pt>
                <c:pt idx="12">
                  <c:v>84.1205284656422</c:v>
                </c:pt>
                <c:pt idx="13">
                  <c:v>78.86956703378561</c:v>
                </c:pt>
                <c:pt idx="14">
                  <c:v>77.8575502956809</c:v>
                </c:pt>
                <c:pt idx="15">
                  <c:v>76.44894467437041</c:v>
                </c:pt>
                <c:pt idx="16">
                  <c:v>73.42864019668619</c:v>
                </c:pt>
                <c:pt idx="17">
                  <c:v>72.99651157271668</c:v>
                </c:pt>
                <c:pt idx="18">
                  <c:v>67.99764748270609</c:v>
                </c:pt>
                <c:pt idx="19">
                  <c:v>67.55308723821268</c:v>
                </c:pt>
                <c:pt idx="20">
                  <c:v>67.0469351508423</c:v>
                </c:pt>
                <c:pt idx="21">
                  <c:v>64.59120252486</c:v>
                </c:pt>
                <c:pt idx="22">
                  <c:v>62.853659527664824</c:v>
                </c:pt>
                <c:pt idx="23">
                  <c:v>60.26058011613098</c:v>
                </c:pt>
                <c:pt idx="24">
                  <c:v>59.08940119256314</c:v>
                </c:pt>
                <c:pt idx="25">
                  <c:v>56.38272406665692</c:v>
                </c:pt>
                <c:pt idx="26">
                  <c:v>55.06238698714141</c:v>
                </c:pt>
                <c:pt idx="27">
                  <c:v>53.939819747409345</c:v>
                </c:pt>
                <c:pt idx="28">
                  <c:v>53.39744424783217</c:v>
                </c:pt>
                <c:pt idx="29">
                  <c:v>52.221592486895695</c:v>
                </c:pt>
                <c:pt idx="30">
                  <c:v>51.90897483224752</c:v>
                </c:pt>
                <c:pt idx="31">
                  <c:v>50.94388161294921</c:v>
                </c:pt>
                <c:pt idx="32">
                  <c:v>48.902877600156174</c:v>
                </c:pt>
                <c:pt idx="33">
                  <c:v>48.06617642855217</c:v>
                </c:pt>
                <c:pt idx="34">
                  <c:v>47.82303513578059</c:v>
                </c:pt>
                <c:pt idx="35">
                  <c:v>47.48703701144962</c:v>
                </c:pt>
                <c:pt idx="36">
                  <c:v>47.301709613908685</c:v>
                </c:pt>
                <c:pt idx="37">
                  <c:v>43.904719389524956</c:v>
                </c:pt>
                <c:pt idx="38">
                  <c:v>43.89996378103777</c:v>
                </c:pt>
                <c:pt idx="39">
                  <c:v>42.239077465269176</c:v>
                </c:pt>
                <c:pt idx="40">
                  <c:v>40.97090984507673</c:v>
                </c:pt>
                <c:pt idx="41">
                  <c:v>39.12800984313598</c:v>
                </c:pt>
                <c:pt idx="42">
                  <c:v>35.72035580283097</c:v>
                </c:pt>
                <c:pt idx="43">
                  <c:v>34.83801826303964</c:v>
                </c:pt>
                <c:pt idx="44">
                  <c:v>34.605615913316534</c:v>
                </c:pt>
                <c:pt idx="45">
                  <c:v>32.52639106685446</c:v>
                </c:pt>
                <c:pt idx="46">
                  <c:v>30.0451852282546</c:v>
                </c:pt>
                <c:pt idx="47">
                  <c:v>29.38523878133091</c:v>
                </c:pt>
                <c:pt idx="48">
                  <c:v>29.326540820019183</c:v>
                </c:pt>
                <c:pt idx="49">
                  <c:v>29.29072580962053</c:v>
                </c:pt>
                <c:pt idx="50">
                  <c:v>26.714725836854083</c:v>
                </c:pt>
                <c:pt idx="51">
                  <c:v>26.14606110684701</c:v>
                </c:pt>
                <c:pt idx="52">
                  <c:v>25.44102892603656</c:v>
                </c:pt>
                <c:pt idx="53">
                  <c:v>22.203775261293895</c:v>
                </c:pt>
                <c:pt idx="54">
                  <c:v>18.66506817611544</c:v>
                </c:pt>
                <c:pt idx="55">
                  <c:v>17.039795321374996</c:v>
                </c:pt>
                <c:pt idx="56">
                  <c:v>11.082746247804721</c:v>
                </c:pt>
                <c:pt idx="57">
                  <c:v>10.635397556555345</c:v>
                </c:pt>
                <c:pt idx="58">
                  <c:v>10.006065432082787</c:v>
                </c:pt>
                <c:pt idx="59">
                  <c:v>3.1912515559233805</c:v>
                </c:pt>
                <c:pt idx="60">
                  <c:v>2.416793462736688</c:v>
                </c:pt>
                <c:pt idx="61">
                  <c:v>1.996312542808615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小儿推拿科</c:v>
                </c:pt>
                <c:pt idx="2">
                  <c:v>医院</c:v>
                </c:pt>
                <c:pt idx="3">
                  <c:v>血液科</c:v>
                </c:pt>
                <c:pt idx="4">
                  <c:v>眼科</c:v>
                </c:pt>
                <c:pt idx="5">
                  <c:v>产科</c:v>
                </c:pt>
                <c:pt idx="6">
                  <c:v>儿科</c:v>
                </c:pt>
                <c:pt idx="7">
                  <c:v>西区重症医学科</c:v>
                </c:pt>
                <c:pt idx="8">
                  <c:v>脑病二科</c:v>
                </c:pt>
                <c:pt idx="9">
                  <c:v>创伤骨科</c:v>
                </c:pt>
                <c:pt idx="10">
                  <c:v>运动损伤骨科</c:v>
                </c:pt>
                <c:pt idx="11">
                  <c:v>皮肤科</c:v>
                </c:pt>
                <c:pt idx="12">
                  <c:v>心病一科</c:v>
                </c:pt>
                <c:pt idx="13">
                  <c:v>普通外科</c:v>
                </c:pt>
                <c:pt idx="14">
                  <c:v>口腔科</c:v>
                </c:pt>
                <c:pt idx="15">
                  <c:v>脑病三科</c:v>
                </c:pt>
                <c:pt idx="16">
                  <c:v>重症医学科</c:v>
                </c:pt>
                <c:pt idx="17">
                  <c:v>综合内科</c:v>
                </c:pt>
                <c:pt idx="18">
                  <c:v>肾病科</c:v>
                </c:pt>
                <c:pt idx="19">
                  <c:v>消化内科</c:v>
                </c:pt>
                <c:pt idx="20">
                  <c:v>肾脏内科</c:v>
                </c:pt>
                <c:pt idx="21">
                  <c:v>肝胆外科</c:v>
                </c:pt>
                <c:pt idx="22">
                  <c:v>脾胃科消化科合并</c:v>
                </c:pt>
                <c:pt idx="23">
                  <c:v>周围血管科</c:v>
                </c:pt>
                <c:pt idx="24">
                  <c:v>脊柱骨科</c:v>
                </c:pt>
                <c:pt idx="25">
                  <c:v>肿瘤内科</c:v>
                </c:pt>
                <c:pt idx="26">
                  <c:v>身心医学科</c:v>
                </c:pt>
                <c:pt idx="27">
                  <c:v>治未病中心</c:v>
                </c:pt>
                <c:pt idx="28">
                  <c:v>针灸科</c:v>
                </c:pt>
                <c:pt idx="29">
                  <c:v>心病二科</c:v>
                </c:pt>
                <c:pt idx="30">
                  <c:v>胸外科</c:v>
                </c:pt>
                <c:pt idx="31">
                  <c:v>关节骨科</c:v>
                </c:pt>
                <c:pt idx="32">
                  <c:v>心病四科</c:v>
                </c:pt>
                <c:pt idx="33">
                  <c:v>肝病科</c:v>
                </c:pt>
                <c:pt idx="34">
                  <c:v>风湿病科</c:v>
                </c:pt>
                <c:pt idx="35">
                  <c:v>中医外治中心</c:v>
                </c:pt>
                <c:pt idx="36">
                  <c:v>脾胃病科</c:v>
                </c:pt>
                <c:pt idx="37">
                  <c:v>推拿科</c:v>
                </c:pt>
                <c:pt idx="38">
                  <c:v>呼吸内科</c:v>
                </c:pt>
                <c:pt idx="39">
                  <c:v>脑病一科</c:v>
                </c:pt>
                <c:pt idx="40">
                  <c:v>东区重症医学科</c:v>
                </c:pt>
                <c:pt idx="41">
                  <c:v>微创骨科</c:v>
                </c:pt>
                <c:pt idx="42">
                  <c:v>妇二科</c:v>
                </c:pt>
                <c:pt idx="43">
                  <c:v>东区肾病科</c:v>
                </c:pt>
                <c:pt idx="44">
                  <c:v>老年医学科</c:v>
                </c:pt>
                <c:pt idx="45">
                  <c:v>小儿骨科</c:v>
                </c:pt>
                <c:pt idx="46">
                  <c:v>耳鼻喉科</c:v>
                </c:pt>
                <c:pt idx="47">
                  <c:v>泌尿外科</c:v>
                </c:pt>
                <c:pt idx="48">
                  <c:v>乳腺甲状腺外科</c:v>
                </c:pt>
                <c:pt idx="49">
                  <c:v>妇科</c:v>
                </c:pt>
                <c:pt idx="50">
                  <c:v>内分泌科</c:v>
                </c:pt>
                <c:pt idx="51">
                  <c:v>男科</c:v>
                </c:pt>
                <c:pt idx="52">
                  <c:v>心病三科</c:v>
                </c:pt>
                <c:pt idx="53">
                  <c:v>妇科妇二科合并</c:v>
                </c:pt>
                <c:pt idx="54">
                  <c:v>神经外科</c:v>
                </c:pt>
                <c:pt idx="55">
                  <c:v>骨科</c:v>
                </c:pt>
                <c:pt idx="56">
                  <c:v>康复科</c:v>
                </c:pt>
                <c:pt idx="57">
                  <c:v>神经内科</c:v>
                </c:pt>
                <c:pt idx="58">
                  <c:v>心血管内科</c:v>
                </c:pt>
                <c:pt idx="59">
                  <c:v>肛肠科</c:v>
                </c:pt>
                <c:pt idx="60">
                  <c:v>显微骨科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99.63872057690163</c:v>
                </c:pt>
                <c:pt idx="2">
                  <c:v>99.36134942889966</c:v>
                </c:pt>
                <c:pt idx="3">
                  <c:v>98.621377364787</c:v>
                </c:pt>
                <c:pt idx="4">
                  <c:v>97.82426699106176</c:v>
                </c:pt>
                <c:pt idx="5">
                  <c:v>93.12358879152274</c:v>
                </c:pt>
                <c:pt idx="6">
                  <c:v>90.20481546988044</c:v>
                </c:pt>
                <c:pt idx="7">
                  <c:v>89.56556375082556</c:v>
                </c:pt>
                <c:pt idx="8">
                  <c:v>89.4993768286807</c:v>
                </c:pt>
                <c:pt idx="9">
                  <c:v>88.86676409309636</c:v>
                </c:pt>
                <c:pt idx="10">
                  <c:v>88.13744233192008</c:v>
                </c:pt>
                <c:pt idx="11">
                  <c:v>85.71163511277778</c:v>
                </c:pt>
                <c:pt idx="12">
                  <c:v>85.28244314167712</c:v>
                </c:pt>
                <c:pt idx="13">
                  <c:v>84.44554477326311</c:v>
                </c:pt>
                <c:pt idx="14">
                  <c:v>84.15808545455528</c:v>
                </c:pt>
                <c:pt idx="15">
                  <c:v>83.2713108043016</c:v>
                </c:pt>
                <c:pt idx="16">
                  <c:v>80.74949768321522</c:v>
                </c:pt>
                <c:pt idx="17">
                  <c:v>79.78440748889429</c:v>
                </c:pt>
                <c:pt idx="18">
                  <c:v>78.65480230124733</c:v>
                </c:pt>
                <c:pt idx="19">
                  <c:v>77.56277575924248</c:v>
                </c:pt>
                <c:pt idx="20">
                  <c:v>77.34162143883943</c:v>
                </c:pt>
                <c:pt idx="21">
                  <c:v>74.90249109947196</c:v>
                </c:pt>
                <c:pt idx="22">
                  <c:v>73.39325078750198</c:v>
                </c:pt>
                <c:pt idx="23">
                  <c:v>71.74938570450368</c:v>
                </c:pt>
                <c:pt idx="24">
                  <c:v>67.48256198146663</c:v>
                </c:pt>
                <c:pt idx="25">
                  <c:v>65.72676564705027</c:v>
                </c:pt>
                <c:pt idx="26">
                  <c:v>63.52324417676933</c:v>
                </c:pt>
                <c:pt idx="27">
                  <c:v>60.63811538356635</c:v>
                </c:pt>
                <c:pt idx="28">
                  <c:v>59.52706741934006</c:v>
                </c:pt>
                <c:pt idx="29">
                  <c:v>57.7625124225184</c:v>
                </c:pt>
                <c:pt idx="30">
                  <c:v>57.72067217863242</c:v>
                </c:pt>
                <c:pt idx="31">
                  <c:v>54.41636860867213</c:v>
                </c:pt>
                <c:pt idx="32">
                  <c:v>53.302916651464606</c:v>
                </c:pt>
                <c:pt idx="33">
                  <c:v>50.7184166226282</c:v>
                </c:pt>
                <c:pt idx="34">
                  <c:v>50.1659076863568</c:v>
                </c:pt>
                <c:pt idx="35">
                  <c:v>46.58808004443454</c:v>
                </c:pt>
                <c:pt idx="36">
                  <c:v>45.30651394621439</c:v>
                </c:pt>
                <c:pt idx="37">
                  <c:v>43.1479826251172</c:v>
                </c:pt>
                <c:pt idx="38">
                  <c:v>36.05670237367692</c:v>
                </c:pt>
                <c:pt idx="39">
                  <c:v>35.598201634874854</c:v>
                </c:pt>
                <c:pt idx="40">
                  <c:v>34.56711252098078</c:v>
                </c:pt>
                <c:pt idx="41">
                  <c:v>34.08069825819111</c:v>
                </c:pt>
                <c:pt idx="42">
                  <c:v>32.18276875604085</c:v>
                </c:pt>
                <c:pt idx="43">
                  <c:v>31.505871682234385</c:v>
                </c:pt>
                <c:pt idx="44">
                  <c:v>31.190893030452546</c:v>
                </c:pt>
                <c:pt idx="45">
                  <c:v>26.476494823491453</c:v>
                </c:pt>
                <c:pt idx="46">
                  <c:v>25.04362238191765</c:v>
                </c:pt>
                <c:pt idx="47">
                  <c:v>23.6878449766325</c:v>
                </c:pt>
                <c:pt idx="48">
                  <c:v>20.475953508701874</c:v>
                </c:pt>
                <c:pt idx="49">
                  <c:v>19.72455178218551</c:v>
                </c:pt>
                <c:pt idx="50">
                  <c:v>18.033180534375585</c:v>
                </c:pt>
                <c:pt idx="51">
                  <c:v>16.604647456993668</c:v>
                </c:pt>
                <c:pt idx="52">
                  <c:v>16.100682350884163</c:v>
                </c:pt>
                <c:pt idx="53">
                  <c:v>15.601138383425887</c:v>
                </c:pt>
                <c:pt idx="54">
                  <c:v>13.040894664533837</c:v>
                </c:pt>
                <c:pt idx="55">
                  <c:v>6.646683209145765</c:v>
                </c:pt>
                <c:pt idx="56">
                  <c:v>6.319405107834196</c:v>
                </c:pt>
                <c:pt idx="57">
                  <c:v>5.651841893772074</c:v>
                </c:pt>
                <c:pt idx="58">
                  <c:v>3.996422184356244</c:v>
                </c:pt>
                <c:pt idx="59">
                  <c:v>2.096816435305089</c:v>
                </c:pt>
                <c:pt idx="60">
                  <c:v>1.4687910422864245</c:v>
                </c:pt>
                <c:pt idx="61">
                  <c:v>0.1300117903206357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骨科</c:v>
                </c:pt>
                <c:pt idx="2">
                  <c:v>风湿病科</c:v>
                </c:pt>
                <c:pt idx="3">
                  <c:v>东区重症医学科</c:v>
                </c:pt>
                <c:pt idx="4">
                  <c:v>妇二科</c:v>
                </c:pt>
                <c:pt idx="5">
                  <c:v>肾脏内科</c:v>
                </c:pt>
                <c:pt idx="6">
                  <c:v>肝胆外科</c:v>
                </c:pt>
                <c:pt idx="7">
                  <c:v>小儿骨科</c:v>
                </c:pt>
                <c:pt idx="8">
                  <c:v>神经内科</c:v>
                </c:pt>
                <c:pt idx="9">
                  <c:v>周围血管科</c:v>
                </c:pt>
                <c:pt idx="10">
                  <c:v>男科</c:v>
                </c:pt>
                <c:pt idx="11">
                  <c:v>皮肤科</c:v>
                </c:pt>
                <c:pt idx="12">
                  <c:v>心病三科</c:v>
                </c:pt>
                <c:pt idx="13">
                  <c:v>脊柱骨科</c:v>
                </c:pt>
                <c:pt idx="14">
                  <c:v>血液科</c:v>
                </c:pt>
                <c:pt idx="15">
                  <c:v>耳鼻喉科</c:v>
                </c:pt>
                <c:pt idx="16">
                  <c:v>中医外治中心</c:v>
                </c:pt>
                <c:pt idx="17">
                  <c:v>乳腺甲状腺外科</c:v>
                </c:pt>
                <c:pt idx="18">
                  <c:v>创伤骨科</c:v>
                </c:pt>
                <c:pt idx="19">
                  <c:v>心血管内科</c:v>
                </c:pt>
                <c:pt idx="20">
                  <c:v>肿瘤内科</c:v>
                </c:pt>
                <c:pt idx="21">
                  <c:v>口腔科</c:v>
                </c:pt>
                <c:pt idx="22">
                  <c:v>微创骨科</c:v>
                </c:pt>
                <c:pt idx="23">
                  <c:v>小儿推拿科</c:v>
                </c:pt>
                <c:pt idx="24">
                  <c:v>东区肾病科</c:v>
                </c:pt>
                <c:pt idx="25">
                  <c:v>运动损伤骨科</c:v>
                </c:pt>
                <c:pt idx="26">
                  <c:v>脑病一科</c:v>
                </c:pt>
                <c:pt idx="27">
                  <c:v>普通外科</c:v>
                </c:pt>
                <c:pt idx="28">
                  <c:v>脾胃科消化科合并</c:v>
                </c:pt>
                <c:pt idx="29">
                  <c:v>妇科</c:v>
                </c:pt>
                <c:pt idx="30">
                  <c:v>针灸科</c:v>
                </c:pt>
                <c:pt idx="31">
                  <c:v>肝病科</c:v>
                </c:pt>
                <c:pt idx="32">
                  <c:v>脑病二科</c:v>
                </c:pt>
                <c:pt idx="33">
                  <c:v>呼吸内科</c:v>
                </c:pt>
                <c:pt idx="34">
                  <c:v>重症医学科</c:v>
                </c:pt>
                <c:pt idx="35">
                  <c:v>美容皮肤科</c:v>
                </c:pt>
                <c:pt idx="36">
                  <c:v>妇科妇二科合并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综合内科</c:v>
                </c:pt>
                <c:pt idx="40">
                  <c:v>显微骨科</c:v>
                </c:pt>
                <c:pt idx="41">
                  <c:v>肾病科</c:v>
                </c:pt>
                <c:pt idx="42">
                  <c:v>中医经典科</c:v>
                </c:pt>
                <c:pt idx="43">
                  <c:v>心病二科</c:v>
                </c:pt>
                <c:pt idx="44">
                  <c:v>关节骨科</c:v>
                </c:pt>
                <c:pt idx="45">
                  <c:v>胸外科</c:v>
                </c:pt>
                <c:pt idx="46">
                  <c:v>脾胃病科</c:v>
                </c:pt>
                <c:pt idx="47">
                  <c:v>儿科</c:v>
                </c:pt>
                <c:pt idx="48">
                  <c:v>消化内科</c:v>
                </c:pt>
                <c:pt idx="49">
                  <c:v>西区重症医学科</c:v>
                </c:pt>
                <c:pt idx="50">
                  <c:v>产科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身心医学科</c:v>
                </c:pt>
                <c:pt idx="54">
                  <c:v>心病四科</c:v>
                </c:pt>
                <c:pt idx="55">
                  <c:v>医院</c:v>
                </c:pt>
                <c:pt idx="56">
                  <c:v>脑病三科</c:v>
                </c:pt>
                <c:pt idx="57">
                  <c:v>眼科</c:v>
                </c:pt>
                <c:pt idx="58">
                  <c:v>内分泌科</c:v>
                </c:pt>
                <c:pt idx="59">
                  <c:v>心病一科</c:v>
                </c:pt>
                <c:pt idx="60">
                  <c:v>肛肠科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38.61478992759351</c:v>
                </c:pt>
                <c:pt idx="2">
                  <c:v>25.66308607341178</c:v>
                </c:pt>
                <c:pt idx="3">
                  <c:v>15.595332843869665</c:v>
                </c:pt>
                <c:pt idx="4">
                  <c:v>9.665947754842826</c:v>
                </c:pt>
                <c:pt idx="5">
                  <c:v>8.243297492246407</c:v>
                </c:pt>
                <c:pt idx="6">
                  <c:v>7.65572684516089</c:v>
                </c:pt>
                <c:pt idx="7">
                  <c:v>7.377938825324869</c:v>
                </c:pt>
                <c:pt idx="8">
                  <c:v>7.280390334219286</c:v>
                </c:pt>
                <c:pt idx="9">
                  <c:v>7.12786960659998</c:v>
                </c:pt>
                <c:pt idx="10">
                  <c:v>5.584164829149586</c:v>
                </c:pt>
                <c:pt idx="11">
                  <c:v>5.464942265411836</c:v>
                </c:pt>
                <c:pt idx="12">
                  <c:v>5.246113617222225</c:v>
                </c:pt>
                <c:pt idx="13">
                  <c:v>4.67240716164158</c:v>
                </c:pt>
                <c:pt idx="14">
                  <c:v>4.01679556356117</c:v>
                </c:pt>
                <c:pt idx="15">
                  <c:v>3.7131604766993482</c:v>
                </c:pt>
                <c:pt idx="16">
                  <c:v>3.6103840578011854</c:v>
                </c:pt>
                <c:pt idx="17">
                  <c:v>3.354714374921838</c:v>
                </c:pt>
                <c:pt idx="18">
                  <c:v>3.2882735451576557</c:v>
                </c:pt>
                <c:pt idx="19">
                  <c:v>3.184982939912793</c:v>
                </c:pt>
                <c:pt idx="20">
                  <c:v>2.9399055461056487</c:v>
                </c:pt>
                <c:pt idx="21">
                  <c:v>2.8531844417405567</c:v>
                </c:pt>
                <c:pt idx="22">
                  <c:v>2.787390651101305</c:v>
                </c:pt>
                <c:pt idx="23">
                  <c:v>2.773483238014277</c:v>
                </c:pt>
                <c:pt idx="24">
                  <c:v>2.7502975639224525</c:v>
                </c:pt>
                <c:pt idx="25">
                  <c:v>2.7340075869093545</c:v>
                </c:pt>
                <c:pt idx="26">
                  <c:v>2.6723135625684864</c:v>
                </c:pt>
                <c:pt idx="27">
                  <c:v>2.5378176476929553</c:v>
                </c:pt>
                <c:pt idx="28">
                  <c:v>2.3183334081608415</c:v>
                </c:pt>
                <c:pt idx="29">
                  <c:v>2.283635267673212</c:v>
                </c:pt>
                <c:pt idx="30">
                  <c:v>2.195544530883538</c:v>
                </c:pt>
                <c:pt idx="31">
                  <c:v>2.1139782544948935</c:v>
                </c:pt>
                <c:pt idx="32">
                  <c:v>2.086557593581713</c:v>
                </c:pt>
                <c:pt idx="33">
                  <c:v>2.0664407598196526</c:v>
                </c:pt>
                <c:pt idx="34">
                  <c:v>2.042264284926769</c:v>
                </c:pt>
                <c:pt idx="35">
                  <c:v>1.945884972912919</c:v>
                </c:pt>
                <c:pt idx="36">
                  <c:v>1.8798763513222263</c:v>
                </c:pt>
                <c:pt idx="37">
                  <c:v>1.8180346889995795</c:v>
                </c:pt>
                <c:pt idx="38">
                  <c:v>1.776743930073524</c:v>
                </c:pt>
                <c:pt idx="39">
                  <c:v>1.7357671317594758</c:v>
                </c:pt>
                <c:pt idx="40">
                  <c:v>1.7327399733893742</c:v>
                </c:pt>
                <c:pt idx="41">
                  <c:v>1.731921581705687</c:v>
                </c:pt>
                <c:pt idx="42">
                  <c:v>1.703019204675682</c:v>
                </c:pt>
                <c:pt idx="43">
                  <c:v>1.6578614124145579</c:v>
                </c:pt>
                <c:pt idx="44">
                  <c:v>1.6459766335871053</c:v>
                </c:pt>
                <c:pt idx="45">
                  <c:v>1.644025471756814</c:v>
                </c:pt>
                <c:pt idx="46">
                  <c:v>1.6284807006352782</c:v>
                </c:pt>
                <c:pt idx="47">
                  <c:v>1.6054387695816679</c:v>
                </c:pt>
                <c:pt idx="48">
                  <c:v>1.5829036713521107</c:v>
                </c:pt>
                <c:pt idx="49">
                  <c:v>1.5144635703768252</c:v>
                </c:pt>
                <c:pt idx="50">
                  <c:v>1.4811477731779505</c:v>
                </c:pt>
                <c:pt idx="51">
                  <c:v>1.4768474709082118</c:v>
                </c:pt>
                <c:pt idx="52">
                  <c:v>1.4476664147784621</c:v>
                </c:pt>
                <c:pt idx="53">
                  <c:v>1.4393768824953876</c:v>
                </c:pt>
                <c:pt idx="54">
                  <c:v>1.4004508981200532</c:v>
                </c:pt>
                <c:pt idx="55">
                  <c:v>1.3993489811799977</c:v>
                </c:pt>
                <c:pt idx="56">
                  <c:v>1.3964367220144025</c:v>
                </c:pt>
                <c:pt idx="57">
                  <c:v>1.374803501051797</c:v>
                </c:pt>
                <c:pt idx="58">
                  <c:v>1.3299577027465217</c:v>
                </c:pt>
                <c:pt idx="59">
                  <c:v>1.3143237707186954</c:v>
                </c:pt>
                <c:pt idx="60">
                  <c:v>1.273161561555329</c:v>
                </c:pt>
                <c:pt idx="61">
                  <c:v>1.2083131775974025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西区重症医学科</c:v>
                </c:pt>
                <c:pt idx="2">
                  <c:v>心病一科</c:v>
                </c:pt>
                <c:pt idx="3">
                  <c:v>产科</c:v>
                </c:pt>
                <c:pt idx="4">
                  <c:v>肝病科</c:v>
                </c:pt>
                <c:pt idx="5">
                  <c:v>关节骨科</c:v>
                </c:pt>
                <c:pt idx="6">
                  <c:v>微创骨科</c:v>
                </c:pt>
                <c:pt idx="7">
                  <c:v>脾胃病科</c:v>
                </c:pt>
                <c:pt idx="8">
                  <c:v>综合内科</c:v>
                </c:pt>
                <c:pt idx="9">
                  <c:v>眼科</c:v>
                </c:pt>
                <c:pt idx="10">
                  <c:v>周围血管科</c:v>
                </c:pt>
                <c:pt idx="11">
                  <c:v>脊柱骨科</c:v>
                </c:pt>
                <c:pt idx="12">
                  <c:v>皮肤科</c:v>
                </c:pt>
                <c:pt idx="13">
                  <c:v>心病四科</c:v>
                </c:pt>
                <c:pt idx="14">
                  <c:v>创伤骨科</c:v>
                </c:pt>
                <c:pt idx="15">
                  <c:v>神经外科</c:v>
                </c:pt>
                <c:pt idx="16">
                  <c:v>妇二科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普通外科</c:v>
                </c:pt>
                <c:pt idx="20">
                  <c:v>儿科</c:v>
                </c:pt>
                <c:pt idx="21">
                  <c:v>东区重症医学科</c:v>
                </c:pt>
                <c:pt idx="22">
                  <c:v>中医经典科</c:v>
                </c:pt>
                <c:pt idx="23">
                  <c:v>口腔科</c:v>
                </c:pt>
                <c:pt idx="24">
                  <c:v>呼吸内科</c:v>
                </c:pt>
                <c:pt idx="25">
                  <c:v>内分泌科</c:v>
                </c:pt>
                <c:pt idx="26">
                  <c:v>骨科</c:v>
                </c:pt>
                <c:pt idx="27">
                  <c:v>治未病中心</c:v>
                </c:pt>
                <c:pt idx="28">
                  <c:v>肛肠科</c:v>
                </c:pt>
                <c:pt idx="29">
                  <c:v>重症医学科</c:v>
                </c:pt>
                <c:pt idx="30">
                  <c:v>脑病一科</c:v>
                </c:pt>
                <c:pt idx="31">
                  <c:v>男科</c:v>
                </c:pt>
                <c:pt idx="32">
                  <c:v>脑病三科</c:v>
                </c:pt>
                <c:pt idx="33">
                  <c:v>心病二科</c:v>
                </c:pt>
                <c:pt idx="34">
                  <c:v>神经内科</c:v>
                </c:pt>
                <c:pt idx="35">
                  <c:v>消化内科</c:v>
                </c:pt>
                <c:pt idx="36">
                  <c:v>小儿推拿科</c:v>
                </c:pt>
                <c:pt idx="37">
                  <c:v>肝胆外科</c:v>
                </c:pt>
                <c:pt idx="38">
                  <c:v>妇科</c:v>
                </c:pt>
                <c:pt idx="39">
                  <c:v>心病三科</c:v>
                </c:pt>
                <c:pt idx="40">
                  <c:v>东区肾病科</c:v>
                </c:pt>
                <c:pt idx="41">
                  <c:v>美容皮肤科</c:v>
                </c:pt>
                <c:pt idx="42">
                  <c:v>显微骨科</c:v>
                </c:pt>
                <c:pt idx="43">
                  <c:v>中医外治中心</c:v>
                </c:pt>
                <c:pt idx="44">
                  <c:v>胸外科</c:v>
                </c:pt>
                <c:pt idx="45">
                  <c:v>泌尿外科</c:v>
                </c:pt>
                <c:pt idx="46">
                  <c:v>运动损伤骨科</c:v>
                </c:pt>
                <c:pt idx="47">
                  <c:v>耳鼻喉科</c:v>
                </c:pt>
                <c:pt idx="48">
                  <c:v>医院</c:v>
                </c:pt>
                <c:pt idx="49">
                  <c:v>小儿骨科</c:v>
                </c:pt>
                <c:pt idx="50">
                  <c:v>肿瘤内科</c:v>
                </c:pt>
                <c:pt idx="51">
                  <c:v>妇科妇二科合并</c:v>
                </c:pt>
                <c:pt idx="52">
                  <c:v>肾脏内科</c:v>
                </c:pt>
                <c:pt idx="53">
                  <c:v>心血管内科</c:v>
                </c:pt>
                <c:pt idx="54">
                  <c:v>风湿病科</c:v>
                </c:pt>
                <c:pt idx="55">
                  <c:v>血液科</c:v>
                </c:pt>
                <c:pt idx="56">
                  <c:v>脾胃科消化科合并</c:v>
                </c:pt>
                <c:pt idx="57">
                  <c:v>针灸科</c:v>
                </c:pt>
                <c:pt idx="58">
                  <c:v>康复科</c:v>
                </c:pt>
                <c:pt idx="59">
                  <c:v>推拿科</c:v>
                </c:pt>
                <c:pt idx="60">
                  <c:v>脑病二科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1.1976524904309487</c:v>
                </c:pt>
                <c:pt idx="2">
                  <c:v>0.9032214388358327</c:v>
                </c:pt>
                <c:pt idx="3">
                  <c:v>0.5586389688562706</c:v>
                </c:pt>
                <c:pt idx="4">
                  <c:v>0.3743621229032157</c:v>
                </c:pt>
                <c:pt idx="5">
                  <c:v>0.27226049683458675</c:v>
                </c:pt>
                <c:pt idx="6">
                  <c:v>0.27212583436455445</c:v>
                </c:pt>
                <c:pt idx="7">
                  <c:v>0.18429048340293916</c:v>
                </c:pt>
                <c:pt idx="8">
                  <c:v>0.16409215332684252</c:v>
                </c:pt>
                <c:pt idx="9">
                  <c:v>0.1475573213678065</c:v>
                </c:pt>
                <c:pt idx="10">
                  <c:v>0.14642446459833738</c:v>
                </c:pt>
                <c:pt idx="11">
                  <c:v>0.11701562312350863</c:v>
                </c:pt>
                <c:pt idx="12">
                  <c:v>0.10668974857339318</c:v>
                </c:pt>
                <c:pt idx="13">
                  <c:v>0.10616542206966822</c:v>
                </c:pt>
                <c:pt idx="14">
                  <c:v>0.10184046629565724</c:v>
                </c:pt>
                <c:pt idx="15">
                  <c:v>0.10173155936762632</c:v>
                </c:pt>
                <c:pt idx="16">
                  <c:v>0.0984882515795523</c:v>
                </c:pt>
                <c:pt idx="17">
                  <c:v>0.0893857920597832</c:v>
                </c:pt>
                <c:pt idx="18">
                  <c:v>0.0866079186442194</c:v>
                </c:pt>
                <c:pt idx="19">
                  <c:v>0.07980299244427028</c:v>
                </c:pt>
                <c:pt idx="20">
                  <c:v>0.07819993021929227</c:v>
                </c:pt>
                <c:pt idx="21">
                  <c:v>0.07765045970881533</c:v>
                </c:pt>
                <c:pt idx="22">
                  <c:v>0.07566209466607139</c:v>
                </c:pt>
                <c:pt idx="23">
                  <c:v>0.06806013779969396</c:v>
                </c:pt>
                <c:pt idx="24">
                  <c:v>0.06717724358769815</c:v>
                </c:pt>
                <c:pt idx="25">
                  <c:v>0.06379575751933911</c:v>
                </c:pt>
                <c:pt idx="26">
                  <c:v>0.06352274776226169</c:v>
                </c:pt>
                <c:pt idx="27">
                  <c:v>0.0632560907001803</c:v>
                </c:pt>
                <c:pt idx="28">
                  <c:v>0.0630604217436417</c:v>
                </c:pt>
                <c:pt idx="29">
                  <c:v>0.06181643202765338</c:v>
                </c:pt>
                <c:pt idx="30">
                  <c:v>0.06037192604571348</c:v>
                </c:pt>
                <c:pt idx="31">
                  <c:v>0.059132238578612675</c:v>
                </c:pt>
                <c:pt idx="32">
                  <c:v>0.0570515080625483</c:v>
                </c:pt>
                <c:pt idx="33">
                  <c:v>0.0547023051161376</c:v>
                </c:pt>
                <c:pt idx="34">
                  <c:v>0.05416265090698882</c:v>
                </c:pt>
                <c:pt idx="35">
                  <c:v>0.053215132617621404</c:v>
                </c:pt>
                <c:pt idx="36">
                  <c:v>0.05279372524158816</c:v>
                </c:pt>
                <c:pt idx="37">
                  <c:v>0.0500526039649414</c:v>
                </c:pt>
                <c:pt idx="38">
                  <c:v>0.049808760029696926</c:v>
                </c:pt>
                <c:pt idx="39">
                  <c:v>0.047276610537455924</c:v>
                </c:pt>
                <c:pt idx="40">
                  <c:v>0.047010136808557784</c:v>
                </c:pt>
                <c:pt idx="41">
                  <c:v>0.04557299609927964</c:v>
                </c:pt>
                <c:pt idx="42">
                  <c:v>0.04303261031143357</c:v>
                </c:pt>
                <c:pt idx="43">
                  <c:v>0.04293018443189876</c:v>
                </c:pt>
                <c:pt idx="44">
                  <c:v>0.042529558195983835</c:v>
                </c:pt>
                <c:pt idx="45">
                  <c:v>0.04075961326402564</c:v>
                </c:pt>
                <c:pt idx="46">
                  <c:v>0.040410811708983016</c:v>
                </c:pt>
                <c:pt idx="47">
                  <c:v>0.039400103073858606</c:v>
                </c:pt>
                <c:pt idx="48">
                  <c:v>0.03832259910429485</c:v>
                </c:pt>
                <c:pt idx="49">
                  <c:v>0.03717260984184817</c:v>
                </c:pt>
                <c:pt idx="50">
                  <c:v>0.03680549143835621</c:v>
                </c:pt>
                <c:pt idx="51">
                  <c:v>0.0367056054825426</c:v>
                </c:pt>
                <c:pt idx="52">
                  <c:v>0.0358186965439951</c:v>
                </c:pt>
                <c:pt idx="53">
                  <c:v>0.035015003529674904</c:v>
                </c:pt>
                <c:pt idx="54">
                  <c:v>0.03440570416504718</c:v>
                </c:pt>
                <c:pt idx="55">
                  <c:v>0.03424714171547645</c:v>
                </c:pt>
                <c:pt idx="56">
                  <c:v>0.03314066366895281</c:v>
                </c:pt>
                <c:pt idx="57">
                  <c:v>0.03307023692211934</c:v>
                </c:pt>
                <c:pt idx="58">
                  <c:v>0.03220212205733599</c:v>
                </c:pt>
                <c:pt idx="59">
                  <c:v>0.031138426049441534</c:v>
                </c:pt>
                <c:pt idx="60">
                  <c:v>0.029916086927839</c:v>
                </c:pt>
                <c:pt idx="61">
                  <c:v>0.02913967484010294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神经内科</c:v>
                </c:pt>
                <c:pt idx="2">
                  <c:v>妇二科</c:v>
                </c:pt>
                <c:pt idx="3">
                  <c:v>脑病一科</c:v>
                </c:pt>
                <c:pt idx="4">
                  <c:v>风湿病科</c:v>
                </c:pt>
                <c:pt idx="5">
                  <c:v>眼科</c:v>
                </c:pt>
                <c:pt idx="6">
                  <c:v>东区肾病科</c:v>
                </c:pt>
                <c:pt idx="7">
                  <c:v>心病二科</c:v>
                </c:pt>
                <c:pt idx="8">
                  <c:v>内分泌科</c:v>
                </c:pt>
                <c:pt idx="9">
                  <c:v>肾病科</c:v>
                </c:pt>
                <c:pt idx="10">
                  <c:v>小儿骨科</c:v>
                </c:pt>
                <c:pt idx="11">
                  <c:v>肛肠科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泌尿外科</c:v>
                </c:pt>
                <c:pt idx="17">
                  <c:v>脾胃病科</c:v>
                </c:pt>
                <c:pt idx="18">
                  <c:v>针灸科</c:v>
                </c:pt>
                <c:pt idx="19">
                  <c:v>肝病科</c:v>
                </c:pt>
                <c:pt idx="20">
                  <c:v>中医外治中心</c:v>
                </c:pt>
                <c:pt idx="21">
                  <c:v>创伤骨科</c:v>
                </c:pt>
                <c:pt idx="22">
                  <c:v>肿瘤内科</c:v>
                </c:pt>
                <c:pt idx="23">
                  <c:v>肾脏内科</c:v>
                </c:pt>
                <c:pt idx="24">
                  <c:v>老年医学科</c:v>
                </c:pt>
                <c:pt idx="25">
                  <c:v>产科</c:v>
                </c:pt>
                <c:pt idx="26">
                  <c:v>耳鼻喉科</c:v>
                </c:pt>
                <c:pt idx="27">
                  <c:v>治未病中心</c:v>
                </c:pt>
                <c:pt idx="28">
                  <c:v>心血管内科</c:v>
                </c:pt>
                <c:pt idx="29">
                  <c:v>康复科</c:v>
                </c:pt>
                <c:pt idx="30">
                  <c:v>重症医学科</c:v>
                </c:pt>
                <c:pt idx="31">
                  <c:v>皮肤科</c:v>
                </c:pt>
                <c:pt idx="32">
                  <c:v>心病一科</c:v>
                </c:pt>
                <c:pt idx="33">
                  <c:v>运动损伤骨科</c:v>
                </c:pt>
                <c:pt idx="34">
                  <c:v>东区重症医学科</c:v>
                </c:pt>
                <c:pt idx="35">
                  <c:v>呼吸内科</c:v>
                </c:pt>
                <c:pt idx="36">
                  <c:v>周围血管科</c:v>
                </c:pt>
                <c:pt idx="37">
                  <c:v>乳腺甲状腺外科</c:v>
                </c:pt>
                <c:pt idx="38">
                  <c:v>心病四科</c:v>
                </c:pt>
                <c:pt idx="39">
                  <c:v>妇科</c:v>
                </c:pt>
                <c:pt idx="40">
                  <c:v>推拿科</c:v>
                </c:pt>
                <c:pt idx="41">
                  <c:v>西区重症医学科</c:v>
                </c:pt>
                <c:pt idx="42">
                  <c:v>微创骨科</c:v>
                </c:pt>
                <c:pt idx="43">
                  <c:v>关节骨科</c:v>
                </c:pt>
                <c:pt idx="44">
                  <c:v>消化内科</c:v>
                </c:pt>
                <c:pt idx="45">
                  <c:v>综合内科</c:v>
                </c:pt>
                <c:pt idx="46">
                  <c:v>胸外科</c:v>
                </c:pt>
                <c:pt idx="47">
                  <c:v>骨科</c:v>
                </c:pt>
                <c:pt idx="48">
                  <c:v>心病三科</c:v>
                </c:pt>
                <c:pt idx="49">
                  <c:v>美容皮肤科</c:v>
                </c:pt>
                <c:pt idx="50">
                  <c:v>身心医学科</c:v>
                </c:pt>
                <c:pt idx="51">
                  <c:v>口腔科</c:v>
                </c:pt>
                <c:pt idx="52">
                  <c:v>普通外科</c:v>
                </c:pt>
                <c:pt idx="53">
                  <c:v>妇科妇二科合并</c:v>
                </c:pt>
                <c:pt idx="54">
                  <c:v>小儿推拿科</c:v>
                </c:pt>
                <c:pt idx="55">
                  <c:v>显微骨科</c:v>
                </c:pt>
                <c:pt idx="56">
                  <c:v>血液科</c:v>
                </c:pt>
                <c:pt idx="57">
                  <c:v>儿科</c:v>
                </c:pt>
                <c:pt idx="58">
                  <c:v>脊柱骨科</c:v>
                </c:pt>
                <c:pt idx="59">
                  <c:v>肝胆外科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99.70954667572066</c:v>
                </c:pt>
                <c:pt idx="2">
                  <c:v>97.71241598353254</c:v>
                </c:pt>
                <c:pt idx="3">
                  <c:v>94.91579166820988</c:v>
                </c:pt>
                <c:pt idx="4">
                  <c:v>94.35775086760644</c:v>
                </c:pt>
                <c:pt idx="5">
                  <c:v>94.21352066905672</c:v>
                </c:pt>
                <c:pt idx="6">
                  <c:v>92.67862913717022</c:v>
                </c:pt>
                <c:pt idx="7">
                  <c:v>92.21436127562887</c:v>
                </c:pt>
                <c:pt idx="8">
                  <c:v>91.86339328033627</c:v>
                </c:pt>
                <c:pt idx="9">
                  <c:v>85.75020585604547</c:v>
                </c:pt>
                <c:pt idx="10">
                  <c:v>85.1809503497882</c:v>
                </c:pt>
                <c:pt idx="11">
                  <c:v>84.89193898472307</c:v>
                </c:pt>
                <c:pt idx="12">
                  <c:v>84.0151862286558</c:v>
                </c:pt>
                <c:pt idx="13">
                  <c:v>79.12020257139498</c:v>
                </c:pt>
                <c:pt idx="14">
                  <c:v>75.84657439062245</c:v>
                </c:pt>
                <c:pt idx="15">
                  <c:v>71.11969706176515</c:v>
                </c:pt>
                <c:pt idx="16">
                  <c:v>70.2868367109047</c:v>
                </c:pt>
                <c:pt idx="17">
                  <c:v>70.07269459366647</c:v>
                </c:pt>
                <c:pt idx="18">
                  <c:v>69.43448621871893</c:v>
                </c:pt>
                <c:pt idx="19">
                  <c:v>68.54062890331048</c:v>
                </c:pt>
                <c:pt idx="20">
                  <c:v>68.0182985930083</c:v>
                </c:pt>
                <c:pt idx="21">
                  <c:v>63.11179282965303</c:v>
                </c:pt>
                <c:pt idx="22">
                  <c:v>62.7101945537161</c:v>
                </c:pt>
                <c:pt idx="23">
                  <c:v>62.610572324171144</c:v>
                </c:pt>
                <c:pt idx="24">
                  <c:v>62.59403675032458</c:v>
                </c:pt>
                <c:pt idx="25">
                  <c:v>62.2782667857057</c:v>
                </c:pt>
                <c:pt idx="26">
                  <c:v>62.26586652127182</c:v>
                </c:pt>
                <c:pt idx="27">
                  <c:v>59.21121349930556</c:v>
                </c:pt>
                <c:pt idx="28">
                  <c:v>57.67544271903093</c:v>
                </c:pt>
                <c:pt idx="29">
                  <c:v>54.60251384162296</c:v>
                </c:pt>
                <c:pt idx="30">
                  <c:v>52.742692056789586</c:v>
                </c:pt>
                <c:pt idx="31">
                  <c:v>52.65782172131259</c:v>
                </c:pt>
                <c:pt idx="32">
                  <c:v>48.27844537557304</c:v>
                </c:pt>
                <c:pt idx="33">
                  <c:v>47.56249123645689</c:v>
                </c:pt>
                <c:pt idx="34">
                  <c:v>47.421143421883464</c:v>
                </c:pt>
                <c:pt idx="35">
                  <c:v>46.06992596553153</c:v>
                </c:pt>
                <c:pt idx="36">
                  <c:v>45.030097697367495</c:v>
                </c:pt>
                <c:pt idx="37">
                  <c:v>45.01929530258644</c:v>
                </c:pt>
                <c:pt idx="38">
                  <c:v>44.229892425590975</c:v>
                </c:pt>
                <c:pt idx="39">
                  <c:v>41.31879375716141</c:v>
                </c:pt>
                <c:pt idx="40">
                  <c:v>40.162622954312575</c:v>
                </c:pt>
                <c:pt idx="41">
                  <c:v>39.93405055552717</c:v>
                </c:pt>
                <c:pt idx="42">
                  <c:v>37.98883348064016</c:v>
                </c:pt>
                <c:pt idx="43">
                  <c:v>37.483928674069944</c:v>
                </c:pt>
                <c:pt idx="44">
                  <c:v>36.12740761358748</c:v>
                </c:pt>
                <c:pt idx="45">
                  <c:v>35.7584262395559</c:v>
                </c:pt>
                <c:pt idx="46">
                  <c:v>31.754209217081513</c:v>
                </c:pt>
                <c:pt idx="47">
                  <c:v>31.081072917682167</c:v>
                </c:pt>
                <c:pt idx="48">
                  <c:v>29.01069821001887</c:v>
                </c:pt>
                <c:pt idx="49">
                  <c:v>26.902374030981772</c:v>
                </c:pt>
                <c:pt idx="50">
                  <c:v>26.597450445409372</c:v>
                </c:pt>
                <c:pt idx="51">
                  <c:v>26.304974735210845</c:v>
                </c:pt>
                <c:pt idx="52">
                  <c:v>25.858239418270134</c:v>
                </c:pt>
                <c:pt idx="53">
                  <c:v>22.721311212975515</c:v>
                </c:pt>
                <c:pt idx="54">
                  <c:v>20.401007884976057</c:v>
                </c:pt>
                <c:pt idx="55">
                  <c:v>17.88703207629758</c:v>
                </c:pt>
                <c:pt idx="56">
                  <c:v>17.22636454106632</c:v>
                </c:pt>
                <c:pt idx="57">
                  <c:v>12.192441142224398</c:v>
                </c:pt>
                <c:pt idx="58">
                  <c:v>8.918130747939221</c:v>
                </c:pt>
                <c:pt idx="59">
                  <c:v>4.986178551373757</c:v>
                </c:pt>
                <c:pt idx="60">
                  <c:v>4.659327620963842</c:v>
                </c:pt>
                <c:pt idx="61">
                  <c:v>0.9566822793717199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中医经典科</c:v>
                </c:pt>
                <c:pt idx="2">
                  <c:v>乳腺甲状腺外科</c:v>
                </c:pt>
                <c:pt idx="3">
                  <c:v>骨科</c:v>
                </c:pt>
                <c:pt idx="4">
                  <c:v>眼科</c:v>
                </c:pt>
                <c:pt idx="5">
                  <c:v>内分泌科</c:v>
                </c:pt>
                <c:pt idx="6">
                  <c:v>肛肠科</c:v>
                </c:pt>
                <c:pt idx="7">
                  <c:v>东区重症医学科</c:v>
                </c:pt>
                <c:pt idx="8">
                  <c:v>美容皮肤科</c:v>
                </c:pt>
                <c:pt idx="9">
                  <c:v>肾病科</c:v>
                </c:pt>
                <c:pt idx="10">
                  <c:v>妇科</c:v>
                </c:pt>
                <c:pt idx="11">
                  <c:v>心血管内科</c:v>
                </c:pt>
                <c:pt idx="12">
                  <c:v>呼吸内科</c:v>
                </c:pt>
                <c:pt idx="13">
                  <c:v>脾胃科消化科合并</c:v>
                </c:pt>
                <c:pt idx="14">
                  <c:v>微创骨科</c:v>
                </c:pt>
                <c:pt idx="15">
                  <c:v>脑病一科</c:v>
                </c:pt>
                <c:pt idx="16">
                  <c:v>脾胃病科</c:v>
                </c:pt>
                <c:pt idx="17">
                  <c:v>心病二科</c:v>
                </c:pt>
                <c:pt idx="18">
                  <c:v>小儿骨科</c:v>
                </c:pt>
                <c:pt idx="19">
                  <c:v>肿瘤内科</c:v>
                </c:pt>
                <c:pt idx="20">
                  <c:v>推拿科</c:v>
                </c:pt>
                <c:pt idx="21">
                  <c:v>心病四科</c:v>
                </c:pt>
                <c:pt idx="22">
                  <c:v>运动损伤骨科</c:v>
                </c:pt>
                <c:pt idx="23">
                  <c:v>综合内科</c:v>
                </c:pt>
                <c:pt idx="24">
                  <c:v>消化内科</c:v>
                </c:pt>
                <c:pt idx="25">
                  <c:v>关节骨科</c:v>
                </c:pt>
                <c:pt idx="26">
                  <c:v>中医外治中心</c:v>
                </c:pt>
                <c:pt idx="27">
                  <c:v>皮肤科</c:v>
                </c:pt>
                <c:pt idx="28">
                  <c:v>心病一科</c:v>
                </c:pt>
                <c:pt idx="29">
                  <c:v>胸外科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耳鼻喉科</c:v>
                </c:pt>
                <c:pt idx="33">
                  <c:v>脑病二科</c:v>
                </c:pt>
                <c:pt idx="34">
                  <c:v>肝病科</c:v>
                </c:pt>
                <c:pt idx="35">
                  <c:v>显微骨科</c:v>
                </c:pt>
                <c:pt idx="36">
                  <c:v>重症医学科</c:v>
                </c:pt>
                <c:pt idx="37">
                  <c:v>西区重症医学科</c:v>
                </c:pt>
                <c:pt idx="38">
                  <c:v>男科</c:v>
                </c:pt>
                <c:pt idx="39">
                  <c:v>脊柱骨科</c:v>
                </c:pt>
                <c:pt idx="40">
                  <c:v>儿科</c:v>
                </c:pt>
                <c:pt idx="41">
                  <c:v>产科</c:v>
                </c:pt>
                <c:pt idx="42">
                  <c:v>针灸科</c:v>
                </c:pt>
                <c:pt idx="43">
                  <c:v>治未病中心</c:v>
                </c:pt>
                <c:pt idx="44">
                  <c:v>身心医学科</c:v>
                </c:pt>
                <c:pt idx="45">
                  <c:v>妇二科</c:v>
                </c:pt>
                <c:pt idx="46">
                  <c:v>康复科</c:v>
                </c:pt>
                <c:pt idx="47">
                  <c:v>风湿病科</c:v>
                </c:pt>
                <c:pt idx="48">
                  <c:v>肝胆外科</c:v>
                </c:pt>
                <c:pt idx="49">
                  <c:v>周围血管科</c:v>
                </c:pt>
                <c:pt idx="50">
                  <c:v>小儿推拿科</c:v>
                </c:pt>
                <c:pt idx="51">
                  <c:v>脑病三科</c:v>
                </c:pt>
                <c:pt idx="52">
                  <c:v>老年医学科</c:v>
                </c:pt>
                <c:pt idx="53">
                  <c:v>神经内科</c:v>
                </c:pt>
                <c:pt idx="54">
                  <c:v>泌尿外科</c:v>
                </c:pt>
                <c:pt idx="55">
                  <c:v>血液科</c:v>
                </c:pt>
                <c:pt idx="56">
                  <c:v>东区肾病科</c:v>
                </c:pt>
                <c:pt idx="57">
                  <c:v>口腔科</c:v>
                </c:pt>
                <c:pt idx="58">
                  <c:v>心病三科</c:v>
                </c:pt>
                <c:pt idx="59">
                  <c:v>创伤骨科</c:v>
                </c:pt>
                <c:pt idx="60">
                  <c:v>肾脏内科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98.97742535553155</c:v>
                </c:pt>
                <c:pt idx="2">
                  <c:v>98.70297991612154</c:v>
                </c:pt>
                <c:pt idx="3">
                  <c:v>97.89800159681941</c:v>
                </c:pt>
                <c:pt idx="4">
                  <c:v>96.2996630893374</c:v>
                </c:pt>
                <c:pt idx="5">
                  <c:v>96.11800465333121</c:v>
                </c:pt>
                <c:pt idx="6">
                  <c:v>96.04874952980441</c:v>
                </c:pt>
                <c:pt idx="7">
                  <c:v>94.1209306491605</c:v>
                </c:pt>
                <c:pt idx="8">
                  <c:v>92.9830784878743</c:v>
                </c:pt>
                <c:pt idx="9">
                  <c:v>91.81627813227388</c:v>
                </c:pt>
                <c:pt idx="10">
                  <c:v>88.20573498258561</c:v>
                </c:pt>
                <c:pt idx="11">
                  <c:v>83.71308993020268</c:v>
                </c:pt>
                <c:pt idx="12">
                  <c:v>81.37843784419843</c:v>
                </c:pt>
                <c:pt idx="13">
                  <c:v>80.74497561422189</c:v>
                </c:pt>
                <c:pt idx="14">
                  <c:v>79.92325719979165</c:v>
                </c:pt>
                <c:pt idx="15">
                  <c:v>78.22698176455646</c:v>
                </c:pt>
                <c:pt idx="16">
                  <c:v>78.1996103375168</c:v>
                </c:pt>
                <c:pt idx="17">
                  <c:v>77.84360823300428</c:v>
                </c:pt>
                <c:pt idx="18">
                  <c:v>73.20375204345213</c:v>
                </c:pt>
                <c:pt idx="19">
                  <c:v>73.11900279402478</c:v>
                </c:pt>
                <c:pt idx="20">
                  <c:v>72.7893514923427</c:v>
                </c:pt>
                <c:pt idx="21">
                  <c:v>72.36394640457793</c:v>
                </c:pt>
                <c:pt idx="22">
                  <c:v>71.32513479868204</c:v>
                </c:pt>
                <c:pt idx="23">
                  <c:v>69.9746090790226</c:v>
                </c:pt>
                <c:pt idx="24">
                  <c:v>67.54721197778863</c:v>
                </c:pt>
                <c:pt idx="25">
                  <c:v>66.92910686482467</c:v>
                </c:pt>
                <c:pt idx="26">
                  <c:v>66.1996287355052</c:v>
                </c:pt>
                <c:pt idx="27">
                  <c:v>65.86613440404284</c:v>
                </c:pt>
                <c:pt idx="28">
                  <c:v>63.59152406943935</c:v>
                </c:pt>
                <c:pt idx="29">
                  <c:v>63.37058095438462</c:v>
                </c:pt>
                <c:pt idx="30">
                  <c:v>62.372184651854205</c:v>
                </c:pt>
                <c:pt idx="31">
                  <c:v>60.02284727655636</c:v>
                </c:pt>
                <c:pt idx="32">
                  <c:v>58.46837582545002</c:v>
                </c:pt>
                <c:pt idx="33">
                  <c:v>54.915312700950274</c:v>
                </c:pt>
                <c:pt idx="34">
                  <c:v>48.42401186430544</c:v>
                </c:pt>
                <c:pt idx="35">
                  <c:v>47.4599733251755</c:v>
                </c:pt>
                <c:pt idx="36">
                  <c:v>47.19641179042711</c:v>
                </c:pt>
                <c:pt idx="37">
                  <c:v>46.075688567660485</c:v>
                </c:pt>
                <c:pt idx="38">
                  <c:v>45.516636512629724</c:v>
                </c:pt>
                <c:pt idx="39">
                  <c:v>42.79092159244722</c:v>
                </c:pt>
                <c:pt idx="40">
                  <c:v>39.79367611822132</c:v>
                </c:pt>
                <c:pt idx="41">
                  <c:v>34.423278382476674</c:v>
                </c:pt>
                <c:pt idx="42">
                  <c:v>32.05980207615296</c:v>
                </c:pt>
                <c:pt idx="43">
                  <c:v>31.949379751892963</c:v>
                </c:pt>
                <c:pt idx="44">
                  <c:v>30.798495171774647</c:v>
                </c:pt>
                <c:pt idx="45">
                  <c:v>30.62211210146528</c:v>
                </c:pt>
                <c:pt idx="46">
                  <c:v>25.776123054395757</c:v>
                </c:pt>
                <c:pt idx="47">
                  <c:v>23.2379375398412</c:v>
                </c:pt>
                <c:pt idx="48">
                  <c:v>22.849999668497507</c:v>
                </c:pt>
                <c:pt idx="49">
                  <c:v>21.47622511870489</c:v>
                </c:pt>
                <c:pt idx="50">
                  <c:v>16.5425500340421</c:v>
                </c:pt>
                <c:pt idx="51">
                  <c:v>15.780060098255602</c:v>
                </c:pt>
                <c:pt idx="52">
                  <c:v>15.501921415094671</c:v>
                </c:pt>
                <c:pt idx="53">
                  <c:v>11.60192076683718</c:v>
                </c:pt>
                <c:pt idx="54">
                  <c:v>11.173127789562113</c:v>
                </c:pt>
                <c:pt idx="55">
                  <c:v>11.125154089637979</c:v>
                </c:pt>
                <c:pt idx="56">
                  <c:v>10.478693962912816</c:v>
                </c:pt>
                <c:pt idx="57">
                  <c:v>8.995171021645314</c:v>
                </c:pt>
                <c:pt idx="58">
                  <c:v>6.640695157882154</c:v>
                </c:pt>
                <c:pt idx="59">
                  <c:v>5.51247497757952</c:v>
                </c:pt>
                <c:pt idx="60">
                  <c:v>3.0040815744728495</c:v>
                </c:pt>
                <c:pt idx="61">
                  <c:v>0.9874656466507481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妇科</c:v>
                </c:pt>
                <c:pt idx="2">
                  <c:v>内分泌科</c:v>
                </c:pt>
                <c:pt idx="3">
                  <c:v>小儿骨科</c:v>
                </c:pt>
                <c:pt idx="4">
                  <c:v>骨科</c:v>
                </c:pt>
                <c:pt idx="5">
                  <c:v>肝病科</c:v>
                </c:pt>
                <c:pt idx="6">
                  <c:v>神经外科</c:v>
                </c:pt>
                <c:pt idx="7">
                  <c:v>关节骨科</c:v>
                </c:pt>
                <c:pt idx="8">
                  <c:v>妇科妇二科合并</c:v>
                </c:pt>
                <c:pt idx="9">
                  <c:v>肾脏内科</c:v>
                </c:pt>
                <c:pt idx="10">
                  <c:v>乳腺甲状腺外科</c:v>
                </c:pt>
                <c:pt idx="11">
                  <c:v>心病三科</c:v>
                </c:pt>
                <c:pt idx="12">
                  <c:v>显微骨科</c:v>
                </c:pt>
                <c:pt idx="13">
                  <c:v>康复科</c:v>
                </c:pt>
                <c:pt idx="14">
                  <c:v>肛肠科</c:v>
                </c:pt>
                <c:pt idx="15">
                  <c:v>肝胆外科</c:v>
                </c:pt>
                <c:pt idx="16">
                  <c:v>脾胃病科</c:v>
                </c:pt>
                <c:pt idx="17">
                  <c:v>周围血管科</c:v>
                </c:pt>
                <c:pt idx="18">
                  <c:v>血液科</c:v>
                </c:pt>
                <c:pt idx="19">
                  <c:v>推拿科</c:v>
                </c:pt>
                <c:pt idx="20">
                  <c:v>妇二科</c:v>
                </c:pt>
                <c:pt idx="21">
                  <c:v>心血管内科</c:v>
                </c:pt>
                <c:pt idx="22">
                  <c:v>风湿病科</c:v>
                </c:pt>
                <c:pt idx="23">
                  <c:v>产科</c:v>
                </c:pt>
                <c:pt idx="24">
                  <c:v>美容皮肤科</c:v>
                </c:pt>
                <c:pt idx="25">
                  <c:v>针灸科</c:v>
                </c:pt>
                <c:pt idx="26">
                  <c:v>消化内科</c:v>
                </c:pt>
                <c:pt idx="27">
                  <c:v>耳鼻喉科</c:v>
                </c:pt>
                <c:pt idx="28">
                  <c:v>中医经典科</c:v>
                </c:pt>
                <c:pt idx="29">
                  <c:v>微创骨科</c:v>
                </c:pt>
                <c:pt idx="30">
                  <c:v>口腔科</c:v>
                </c:pt>
                <c:pt idx="31">
                  <c:v>脊柱骨科</c:v>
                </c:pt>
                <c:pt idx="32">
                  <c:v>东区肾病科</c:v>
                </c:pt>
                <c:pt idx="33">
                  <c:v>心病四科</c:v>
                </c:pt>
                <c:pt idx="34">
                  <c:v>心病一科</c:v>
                </c:pt>
                <c:pt idx="35">
                  <c:v>脑病三科</c:v>
                </c:pt>
                <c:pt idx="36">
                  <c:v>重症医学科</c:v>
                </c:pt>
                <c:pt idx="37">
                  <c:v>脑病二科</c:v>
                </c:pt>
                <c:pt idx="38">
                  <c:v>呼吸内科</c:v>
                </c:pt>
                <c:pt idx="39">
                  <c:v>创伤骨科</c:v>
                </c:pt>
                <c:pt idx="40">
                  <c:v>综合内科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男科</c:v>
                </c:pt>
                <c:pt idx="44">
                  <c:v>皮肤科</c:v>
                </c:pt>
                <c:pt idx="45">
                  <c:v>小儿推拿科</c:v>
                </c:pt>
                <c:pt idx="46">
                  <c:v>肿瘤内科</c:v>
                </c:pt>
                <c:pt idx="47">
                  <c:v>老年医学科</c:v>
                </c:pt>
                <c:pt idx="48">
                  <c:v>普通外科</c:v>
                </c:pt>
                <c:pt idx="49">
                  <c:v>医院</c:v>
                </c:pt>
                <c:pt idx="50">
                  <c:v>泌尿外科</c:v>
                </c:pt>
                <c:pt idx="51">
                  <c:v>儿科</c:v>
                </c:pt>
                <c:pt idx="52">
                  <c:v>神经内科</c:v>
                </c:pt>
                <c:pt idx="53">
                  <c:v>胸外科</c:v>
                </c:pt>
                <c:pt idx="54">
                  <c:v>心病二科</c:v>
                </c:pt>
                <c:pt idx="55">
                  <c:v>身心医学科</c:v>
                </c:pt>
                <c:pt idx="56">
                  <c:v>眼科</c:v>
                </c:pt>
                <c:pt idx="57">
                  <c:v>中医外治中心</c:v>
                </c:pt>
                <c:pt idx="58">
                  <c:v>脑病一科</c:v>
                </c:pt>
                <c:pt idx="59">
                  <c:v>肾病科</c:v>
                </c:pt>
                <c:pt idx="60">
                  <c:v>脾胃科消化科合并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99.3397797909931</c:v>
                </c:pt>
                <c:pt idx="2">
                  <c:v>98.54850130421552</c:v>
                </c:pt>
                <c:pt idx="3">
                  <c:v>98.27565070035196</c:v>
                </c:pt>
                <c:pt idx="4">
                  <c:v>98.13802635447007</c:v>
                </c:pt>
                <c:pt idx="5">
                  <c:v>96.14954138237786</c:v>
                </c:pt>
                <c:pt idx="6">
                  <c:v>96.08832569961834</c:v>
                </c:pt>
                <c:pt idx="7">
                  <c:v>92.90109527417344</c:v>
                </c:pt>
                <c:pt idx="8">
                  <c:v>92.04138937745475</c:v>
                </c:pt>
                <c:pt idx="9">
                  <c:v>91.20732942886616</c:v>
                </c:pt>
                <c:pt idx="10">
                  <c:v>90.31399013128356</c:v>
                </c:pt>
                <c:pt idx="11">
                  <c:v>88.4942991916432</c:v>
                </c:pt>
                <c:pt idx="12">
                  <c:v>86.5888843276997</c:v>
                </c:pt>
                <c:pt idx="13">
                  <c:v>85.56703583811985</c:v>
                </c:pt>
                <c:pt idx="14">
                  <c:v>83.98486756945785</c:v>
                </c:pt>
                <c:pt idx="15">
                  <c:v>83.68342057791999</c:v>
                </c:pt>
                <c:pt idx="16">
                  <c:v>83.19292616019125</c:v>
                </c:pt>
                <c:pt idx="17">
                  <c:v>81.67176372278013</c:v>
                </c:pt>
                <c:pt idx="18">
                  <c:v>81.61780642136418</c:v>
                </c:pt>
                <c:pt idx="19">
                  <c:v>76.20900906864439</c:v>
                </c:pt>
                <c:pt idx="20">
                  <c:v>74.27655636417589</c:v>
                </c:pt>
                <c:pt idx="21">
                  <c:v>71.43291185849941</c:v>
                </c:pt>
                <c:pt idx="22">
                  <c:v>70.8761210486877</c:v>
                </c:pt>
                <c:pt idx="23">
                  <c:v>70.0351268909099</c:v>
                </c:pt>
                <c:pt idx="24">
                  <c:v>68.5576155388563</c:v>
                </c:pt>
                <c:pt idx="25">
                  <c:v>68.54739158544398</c:v>
                </c:pt>
                <c:pt idx="26">
                  <c:v>65.16772122542355</c:v>
                </c:pt>
                <c:pt idx="27">
                  <c:v>65.12335551509513</c:v>
                </c:pt>
                <c:pt idx="28">
                  <c:v>63.345376084899506</c:v>
                </c:pt>
                <c:pt idx="29">
                  <c:v>60.84410868208702</c:v>
                </c:pt>
                <c:pt idx="30">
                  <c:v>58.167022201597575</c:v>
                </c:pt>
                <c:pt idx="31">
                  <c:v>56.122794794219956</c:v>
                </c:pt>
                <c:pt idx="32">
                  <c:v>55.390972143238415</c:v>
                </c:pt>
                <c:pt idx="33">
                  <c:v>54.63821403644989</c:v>
                </c:pt>
                <c:pt idx="34">
                  <c:v>48.89034444027598</c:v>
                </c:pt>
                <c:pt idx="35">
                  <c:v>48.80674250850466</c:v>
                </c:pt>
                <c:pt idx="36">
                  <c:v>48.746410347304696</c:v>
                </c:pt>
                <c:pt idx="37">
                  <c:v>48.29112505646881</c:v>
                </c:pt>
                <c:pt idx="38">
                  <c:v>44.27331359530357</c:v>
                </c:pt>
                <c:pt idx="39">
                  <c:v>43.10486305706064</c:v>
                </c:pt>
                <c:pt idx="40">
                  <c:v>40.28188284267899</c:v>
                </c:pt>
                <c:pt idx="41">
                  <c:v>40.0968560825617</c:v>
                </c:pt>
                <c:pt idx="42">
                  <c:v>33.89098618603873</c:v>
                </c:pt>
                <c:pt idx="43">
                  <c:v>31.81423221817544</c:v>
                </c:pt>
                <c:pt idx="44">
                  <c:v>31.401104586633224</c:v>
                </c:pt>
                <c:pt idx="45">
                  <c:v>31.266409537524016</c:v>
                </c:pt>
                <c:pt idx="46">
                  <c:v>30.776258308881353</c:v>
                </c:pt>
                <c:pt idx="47">
                  <c:v>27.83179884858006</c:v>
                </c:pt>
                <c:pt idx="48">
                  <c:v>24.48023965801799</c:v>
                </c:pt>
                <c:pt idx="49">
                  <c:v>22.54270402824512</c:v>
                </c:pt>
                <c:pt idx="50">
                  <c:v>22.497072203433124</c:v>
                </c:pt>
                <c:pt idx="51">
                  <c:v>17.929422128150748</c:v>
                </c:pt>
                <c:pt idx="52">
                  <c:v>17.484251584267938</c:v>
                </c:pt>
                <c:pt idx="53">
                  <c:v>17.054118043224317</c:v>
                </c:pt>
                <c:pt idx="54">
                  <c:v>16.303495982541293</c:v>
                </c:pt>
                <c:pt idx="55">
                  <c:v>16.04412113680251</c:v>
                </c:pt>
                <c:pt idx="56">
                  <c:v>13.254617170652267</c:v>
                </c:pt>
                <c:pt idx="57">
                  <c:v>9.77665968515144</c:v>
                </c:pt>
                <c:pt idx="58">
                  <c:v>8.734259622550162</c:v>
                </c:pt>
                <c:pt idx="59">
                  <c:v>7.375359847751077</c:v>
                </c:pt>
                <c:pt idx="60">
                  <c:v>6.722381553363186</c:v>
                </c:pt>
                <c:pt idx="61">
                  <c:v>6.356532352133798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微创骨科</c:v>
                </c:pt>
                <c:pt idx="2">
                  <c:v>妇科</c:v>
                </c:pt>
                <c:pt idx="3">
                  <c:v>儿科</c:v>
                </c:pt>
                <c:pt idx="4">
                  <c:v>小儿推拿科</c:v>
                </c:pt>
                <c:pt idx="5">
                  <c:v>血液科</c:v>
                </c:pt>
                <c:pt idx="6">
                  <c:v>风湿病科</c:v>
                </c:pt>
                <c:pt idx="7">
                  <c:v>普通外科</c:v>
                </c:pt>
                <c:pt idx="8">
                  <c:v>心血管内科</c:v>
                </c:pt>
                <c:pt idx="9">
                  <c:v>重症医学科</c:v>
                </c:pt>
                <c:pt idx="10">
                  <c:v>身心医学科</c:v>
                </c:pt>
                <c:pt idx="11">
                  <c:v>脑病一科</c:v>
                </c:pt>
                <c:pt idx="12">
                  <c:v>肾脏内科</c:v>
                </c:pt>
                <c:pt idx="13">
                  <c:v>心病四科</c:v>
                </c:pt>
                <c:pt idx="14">
                  <c:v>康复科</c:v>
                </c:pt>
                <c:pt idx="15">
                  <c:v>胸外科</c:v>
                </c:pt>
                <c:pt idx="16">
                  <c:v>耳鼻喉科</c:v>
                </c:pt>
                <c:pt idx="17">
                  <c:v>眼科</c:v>
                </c:pt>
                <c:pt idx="18">
                  <c:v>脾胃病科</c:v>
                </c:pt>
                <c:pt idx="19">
                  <c:v>消化内科</c:v>
                </c:pt>
                <c:pt idx="20">
                  <c:v>心病三科</c:v>
                </c:pt>
                <c:pt idx="21">
                  <c:v>中医外治中心</c:v>
                </c:pt>
                <c:pt idx="22">
                  <c:v>周围血管科</c:v>
                </c:pt>
                <c:pt idx="23">
                  <c:v>呼吸内科</c:v>
                </c:pt>
                <c:pt idx="24">
                  <c:v>内分泌科</c:v>
                </c:pt>
                <c:pt idx="25">
                  <c:v>脊柱骨科</c:v>
                </c:pt>
                <c:pt idx="26">
                  <c:v>口腔科</c:v>
                </c:pt>
                <c:pt idx="27">
                  <c:v>肝病科</c:v>
                </c:pt>
                <c:pt idx="28">
                  <c:v>东区肾病科</c:v>
                </c:pt>
                <c:pt idx="29">
                  <c:v>神经内科</c:v>
                </c:pt>
                <c:pt idx="30">
                  <c:v>针灸科</c:v>
                </c:pt>
                <c:pt idx="31">
                  <c:v>推拿科</c:v>
                </c:pt>
                <c:pt idx="32">
                  <c:v>美容皮肤科</c:v>
                </c:pt>
                <c:pt idx="33">
                  <c:v>小儿骨科</c:v>
                </c:pt>
                <c:pt idx="34">
                  <c:v>西区重症医学科</c:v>
                </c:pt>
                <c:pt idx="35">
                  <c:v>骨科</c:v>
                </c:pt>
                <c:pt idx="36">
                  <c:v>肛肠科</c:v>
                </c:pt>
                <c:pt idx="37">
                  <c:v>肿瘤内科</c:v>
                </c:pt>
                <c:pt idx="38">
                  <c:v>关节骨科</c:v>
                </c:pt>
                <c:pt idx="39">
                  <c:v>产科</c:v>
                </c:pt>
                <c:pt idx="40">
                  <c:v>中医经典科</c:v>
                </c:pt>
                <c:pt idx="41">
                  <c:v>肝胆外科</c:v>
                </c:pt>
                <c:pt idx="42">
                  <c:v>脑病二科</c:v>
                </c:pt>
                <c:pt idx="43">
                  <c:v>东区重症医学科</c:v>
                </c:pt>
                <c:pt idx="44">
                  <c:v>妇科妇二科合并</c:v>
                </c:pt>
                <c:pt idx="45">
                  <c:v>综合内科</c:v>
                </c:pt>
                <c:pt idx="46">
                  <c:v>脾胃科消化科合并</c:v>
                </c:pt>
                <c:pt idx="47">
                  <c:v>皮肤科</c:v>
                </c:pt>
                <c:pt idx="48">
                  <c:v>妇二科</c:v>
                </c:pt>
                <c:pt idx="49">
                  <c:v>治未病中心</c:v>
                </c:pt>
                <c:pt idx="50">
                  <c:v>男科</c:v>
                </c:pt>
                <c:pt idx="51">
                  <c:v>老年医学科</c:v>
                </c:pt>
                <c:pt idx="52">
                  <c:v>脑病三科</c:v>
                </c:pt>
                <c:pt idx="53">
                  <c:v>乳腺甲状腺外科</c:v>
                </c:pt>
                <c:pt idx="54">
                  <c:v>创伤骨科</c:v>
                </c:pt>
                <c:pt idx="55">
                  <c:v>肾病科</c:v>
                </c:pt>
                <c:pt idx="56">
                  <c:v>泌尿外科</c:v>
                </c:pt>
                <c:pt idx="57">
                  <c:v>显微骨科</c:v>
                </c:pt>
                <c:pt idx="58">
                  <c:v>神经外科</c:v>
                </c:pt>
                <c:pt idx="59">
                  <c:v>心病一科</c:v>
                </c:pt>
                <c:pt idx="60">
                  <c:v>心病二科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99.39756360174354</c:v>
                </c:pt>
                <c:pt idx="2">
                  <c:v>99.09051401835664</c:v>
                </c:pt>
                <c:pt idx="3">
                  <c:v>98.15993747758816</c:v>
                </c:pt>
                <c:pt idx="4">
                  <c:v>96.39765120679742</c:v>
                </c:pt>
                <c:pt idx="5">
                  <c:v>94.25001633041248</c:v>
                </c:pt>
                <c:pt idx="6">
                  <c:v>92.76152898053937</c:v>
                </c:pt>
                <c:pt idx="7">
                  <c:v>92.47182781884072</c:v>
                </c:pt>
                <c:pt idx="8">
                  <c:v>90.51711579615075</c:v>
                </c:pt>
                <c:pt idx="9">
                  <c:v>90.15858301829022</c:v>
                </c:pt>
                <c:pt idx="10">
                  <c:v>88.32465264573622</c:v>
                </c:pt>
                <c:pt idx="11">
                  <c:v>85.78121775316292</c:v>
                </c:pt>
                <c:pt idx="12">
                  <c:v>79.88232942152617</c:v>
                </c:pt>
                <c:pt idx="13">
                  <c:v>78.29312414811545</c:v>
                </c:pt>
                <c:pt idx="14">
                  <c:v>74.15535979428297</c:v>
                </c:pt>
                <c:pt idx="15">
                  <c:v>71.23652528077639</c:v>
                </c:pt>
                <c:pt idx="16">
                  <c:v>68.70225263846032</c:v>
                </c:pt>
                <c:pt idx="17">
                  <c:v>68.69938544408518</c:v>
                </c:pt>
                <c:pt idx="18">
                  <c:v>68.66757791337051</c:v>
                </c:pt>
                <c:pt idx="19">
                  <c:v>67.13131445485132</c:v>
                </c:pt>
                <c:pt idx="20">
                  <c:v>66.47488733236824</c:v>
                </c:pt>
                <c:pt idx="21">
                  <c:v>63.98778444860583</c:v>
                </c:pt>
                <c:pt idx="22">
                  <c:v>63.84587444519019</c:v>
                </c:pt>
                <c:pt idx="23">
                  <c:v>62.33821437982003</c:v>
                </c:pt>
                <c:pt idx="24">
                  <c:v>62.3119688433235</c:v>
                </c:pt>
                <c:pt idx="25">
                  <c:v>61.32273226059746</c:v>
                </c:pt>
                <c:pt idx="26">
                  <c:v>60.31196131511771</c:v>
                </c:pt>
                <c:pt idx="27">
                  <c:v>59.013488365478274</c:v>
                </c:pt>
                <c:pt idx="28">
                  <c:v>56.52392175560001</c:v>
                </c:pt>
                <c:pt idx="29">
                  <c:v>53.20560820321879</c:v>
                </c:pt>
                <c:pt idx="30">
                  <c:v>50.96655092155136</c:v>
                </c:pt>
                <c:pt idx="31">
                  <c:v>50.52853530878136</c:v>
                </c:pt>
                <c:pt idx="32">
                  <c:v>49.75340766423376</c:v>
                </c:pt>
                <c:pt idx="33">
                  <c:v>45.68960014385947</c:v>
                </c:pt>
                <c:pt idx="34">
                  <c:v>42.45904356706254</c:v>
                </c:pt>
                <c:pt idx="35">
                  <c:v>41.32542837907098</c:v>
                </c:pt>
                <c:pt idx="36">
                  <c:v>38.858200768111274</c:v>
                </c:pt>
                <c:pt idx="37">
                  <c:v>38.74903751909285</c:v>
                </c:pt>
                <c:pt idx="38">
                  <c:v>38.48462585567173</c:v>
                </c:pt>
                <c:pt idx="39">
                  <c:v>34.51244561198457</c:v>
                </c:pt>
                <c:pt idx="40">
                  <c:v>32.99304139080629</c:v>
                </c:pt>
                <c:pt idx="41">
                  <c:v>32.25849311351768</c:v>
                </c:pt>
                <c:pt idx="42">
                  <c:v>30.17830367363658</c:v>
                </c:pt>
                <c:pt idx="43">
                  <c:v>29.73368795283787</c:v>
                </c:pt>
                <c:pt idx="44">
                  <c:v>29.513885119029737</c:v>
                </c:pt>
                <c:pt idx="45">
                  <c:v>27.89841970838569</c:v>
                </c:pt>
                <c:pt idx="46">
                  <c:v>23.88734676617316</c:v>
                </c:pt>
                <c:pt idx="47">
                  <c:v>23.48970543467301</c:v>
                </c:pt>
                <c:pt idx="48">
                  <c:v>21.330146484203667</c:v>
                </c:pt>
                <c:pt idx="49">
                  <c:v>19.360578823072007</c:v>
                </c:pt>
                <c:pt idx="50">
                  <c:v>17.482442454631755</c:v>
                </c:pt>
                <c:pt idx="51">
                  <c:v>16.984332271873797</c:v>
                </c:pt>
                <c:pt idx="52">
                  <c:v>14.99065115108241</c:v>
                </c:pt>
                <c:pt idx="53">
                  <c:v>14.542062113909319</c:v>
                </c:pt>
                <c:pt idx="54">
                  <c:v>13.642848638894531</c:v>
                </c:pt>
                <c:pt idx="55">
                  <c:v>11.969330664071965</c:v>
                </c:pt>
                <c:pt idx="56">
                  <c:v>11.727511745440447</c:v>
                </c:pt>
                <c:pt idx="57">
                  <c:v>10.495043896691078</c:v>
                </c:pt>
                <c:pt idx="58">
                  <c:v>6.783398072067595</c:v>
                </c:pt>
                <c:pt idx="59">
                  <c:v>5.786779063414857</c:v>
                </c:pt>
                <c:pt idx="60">
                  <c:v>4.926527669325717</c:v>
                </c:pt>
                <c:pt idx="61">
                  <c:v>0.33733705849535595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357</Slides>
  <Notes>357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357</vt:i4>
      </vt:variant>
    </vt:vector>
  </HeadingPairs>
  <TitlesOfParts>
    <vt:vector size="36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2021-10-29T05:39:32Z</dcterms:created>
  <dcterms:modified xsi:type="dcterms:W3CDTF">2021-10-29T05:39:32Z</dcterms:modified>
</cp:coreProperties>
</file>